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03DB1-0BCA-435C-85AB-33896A827F2D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C9A28-479B-4C56-A8F3-EE724BE191F4}" type="slidenum">
              <a:rPr lang="bg-BG" smtClean="0"/>
              <a:t>‹Nr.›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1371600"/>
            <a:ext cx="4965176" cy="1828800"/>
          </a:xfrm>
        </p:spPr>
        <p:txBody>
          <a:bodyPr/>
          <a:lstStyle/>
          <a:p>
            <a:r>
              <a:rPr lang="bg-BG" dirty="0" smtClean="0"/>
              <a:t>Allergien</a:t>
            </a:r>
            <a:endParaRPr lang="bg-BG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Typ 2</a:t>
            </a:r>
            <a:endParaRPr lang="bg-BG" dirty="0"/>
          </a:p>
        </p:txBody>
      </p:sp>
      <p:pic>
        <p:nvPicPr>
          <p:cNvPr id="4" name="Content Placeholder 3" descr="slaid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912768" cy="41044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Typ 3</a:t>
            </a:r>
            <a:endParaRPr lang="bg-BG" dirty="0"/>
          </a:p>
        </p:txBody>
      </p:sp>
      <p:pic>
        <p:nvPicPr>
          <p:cNvPr id="4" name="Content Placeholder 3" descr="slaid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104456" cy="3486795"/>
          </a:xfrm>
        </p:spPr>
      </p:pic>
      <p:pic>
        <p:nvPicPr>
          <p:cNvPr id="5" name="Picture 4" descr="slaoid 7 serumkrankhe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4230638" cy="272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Typ 4</a:t>
            </a:r>
            <a:endParaRPr lang="bg-BG" dirty="0"/>
          </a:p>
        </p:txBody>
      </p:sp>
      <p:pic>
        <p:nvPicPr>
          <p:cNvPr id="4" name="Content Placeholder 3" descr="slaid 8 t olim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459372" cy="2520280"/>
          </a:xfrm>
        </p:spPr>
      </p:pic>
      <p:pic>
        <p:nvPicPr>
          <p:cNvPr id="5" name="Picture 4" descr="slaid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829" y="3717032"/>
            <a:ext cx="3777767" cy="252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hane slaid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466975" cy="1847850"/>
          </a:xfrm>
          <a:prstGeom prst="rect">
            <a:avLst/>
          </a:prstGeom>
        </p:spPr>
      </p:pic>
      <p:pic>
        <p:nvPicPr>
          <p:cNvPr id="5" name="Picture 4" descr="slaid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348880"/>
            <a:ext cx="3893418" cy="2232248"/>
          </a:xfrm>
          <a:prstGeom prst="rect">
            <a:avLst/>
          </a:prstGeom>
        </p:spPr>
      </p:pic>
      <p:pic>
        <p:nvPicPr>
          <p:cNvPr id="6" name="Picture 5" descr="urtikaria slaid 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161147"/>
            <a:ext cx="2987824" cy="246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id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09" y="1916832"/>
            <a:ext cx="9165209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rtisol slaid 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076575" cy="2057400"/>
          </a:xfrm>
          <a:prstGeom prst="rect">
            <a:avLst/>
          </a:prstGeom>
        </p:spPr>
      </p:pic>
      <p:pic>
        <p:nvPicPr>
          <p:cNvPr id="7" name="Picture 6" descr="Adrenaline_3D_ball slaid 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6876255" cy="4266716"/>
          </a:xfrm>
          <a:prstGeom prst="rect">
            <a:avLst/>
          </a:prstGeom>
        </p:spPr>
      </p:pic>
      <p:pic>
        <p:nvPicPr>
          <p:cNvPr id="8" name="Picture 7" descr="slaid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620688"/>
            <a:ext cx="3474720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leden slai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968552" cy="4991501"/>
          </a:xfrm>
        </p:spPr>
      </p:pic>
      <p:sp>
        <p:nvSpPr>
          <p:cNvPr id="5" name="TextBox 4"/>
          <p:cNvSpPr txBox="1"/>
          <p:nvPr/>
        </p:nvSpPr>
        <p:spPr>
          <a:xfrm>
            <a:off x="5436096" y="1988840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Viktoria</a:t>
            </a:r>
          </a:p>
          <a:p>
            <a:r>
              <a:rPr lang="bg-BG" sz="4400" dirty="0" smtClean="0"/>
              <a:t>Toncheva </a:t>
            </a:r>
            <a:endParaRPr lang="bg-BG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789040"/>
            <a:ext cx="305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V gr.</a:t>
            </a:r>
          </a:p>
          <a:p>
            <a:endParaRPr lang="bg-BG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4653136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№11012130</a:t>
            </a:r>
            <a:endParaRPr lang="bg-BG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simptom_alergichen_rin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id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151" y="3717032"/>
            <a:ext cx="4234849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05273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+mj-lt"/>
              </a:rPr>
              <a:t>Inhalationsallrgie</a:t>
            </a:r>
            <a:endParaRPr lang="bg-BG" sz="2800" dirty="0">
              <a:latin typeface="+mj-lt"/>
            </a:endParaRPr>
          </a:p>
        </p:txBody>
      </p:sp>
      <p:pic>
        <p:nvPicPr>
          <p:cNvPr id="4" name="Picture 3" descr="poleni s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4289172" cy="2880320"/>
          </a:xfrm>
          <a:prstGeom prst="rect">
            <a:avLst/>
          </a:prstGeom>
        </p:spPr>
      </p:pic>
      <p:pic>
        <p:nvPicPr>
          <p:cNvPr id="7" name="Picture 6" descr="ak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228004" cy="258378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Nahrungsmittelallergie</a:t>
            </a:r>
            <a:endParaRPr lang="bg-BG" dirty="0"/>
          </a:p>
        </p:txBody>
      </p:sp>
      <p:pic>
        <p:nvPicPr>
          <p:cNvPr id="4" name="Content Placeholder 3" descr="slaid 1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840760" cy="44784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Arzneimittelalergie</a:t>
            </a:r>
            <a:endParaRPr lang="bg-BG" dirty="0"/>
          </a:p>
        </p:txBody>
      </p:sp>
      <p:pic>
        <p:nvPicPr>
          <p:cNvPr id="4" name="Content Placeholder 3" descr="resized_1321182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11153"/>
            <a:ext cx="7776863" cy="41927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Insektengiftallergie</a:t>
            </a:r>
            <a:endParaRPr lang="bg-BG" dirty="0"/>
          </a:p>
        </p:txBody>
      </p:sp>
      <p:pic>
        <p:nvPicPr>
          <p:cNvPr id="4" name="Content Placeholder 3" descr="20120722170059alergia_uhapvane_naseko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200525" cy="2857500"/>
          </a:xfr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37151"/>
            <a:ext cx="3316213" cy="237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Kontaktallergie</a:t>
            </a:r>
            <a:endParaRPr lang="bg-BG" dirty="0"/>
          </a:p>
        </p:txBody>
      </p:sp>
      <p:pic>
        <p:nvPicPr>
          <p:cNvPr id="4" name="Content Placeholder 3" descr="nickel slaid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623964" cy="2717973"/>
          </a:xfrm>
        </p:spPr>
      </p:pic>
      <p:pic>
        <p:nvPicPr>
          <p:cNvPr id="5" name="Picture 4" descr="kozmetika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7762" y="548680"/>
            <a:ext cx="332985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Robin Coombs</a:t>
            </a:r>
            <a:endParaRPr lang="bg-BG" dirty="0"/>
          </a:p>
        </p:txBody>
      </p:sp>
      <p:pic>
        <p:nvPicPr>
          <p:cNvPr id="4" name="Content Placeholder 3" descr="coom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099734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Typ 1</a:t>
            </a:r>
            <a:endParaRPr lang="bg-BG" dirty="0"/>
          </a:p>
        </p:txBody>
      </p:sp>
      <p:pic>
        <p:nvPicPr>
          <p:cNvPr id="4" name="Content Placeholder 3" descr="tip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456384" cy="3538679"/>
          </a:xfrm>
        </p:spPr>
      </p:pic>
      <p:pic>
        <p:nvPicPr>
          <p:cNvPr id="5" name="Picture 4" descr="slaid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4473648" cy="290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23</Words>
  <Application>Microsoft Office PowerPoint</Application>
  <PresentationFormat>Bildschirmpräsentation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Flow</vt:lpstr>
      <vt:lpstr>Allergien</vt:lpstr>
      <vt:lpstr>PowerPoint-Präsentation</vt:lpstr>
      <vt:lpstr>PowerPoint-Präsentation</vt:lpstr>
      <vt:lpstr>Nahrungsmittelallergie</vt:lpstr>
      <vt:lpstr>Arzneimittelalergie</vt:lpstr>
      <vt:lpstr>Insektengiftallergie</vt:lpstr>
      <vt:lpstr>Kontaktallergie</vt:lpstr>
      <vt:lpstr>Robin Coombs</vt:lpstr>
      <vt:lpstr>Typ 1</vt:lpstr>
      <vt:lpstr>Typ 2</vt:lpstr>
      <vt:lpstr>Typ 3</vt:lpstr>
      <vt:lpstr>Typ 4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Allergien</dc:title>
  <dc:creator>Boris</dc:creator>
  <cp:lastModifiedBy>Gerhard Wazel</cp:lastModifiedBy>
  <cp:revision>6</cp:revision>
  <dcterms:created xsi:type="dcterms:W3CDTF">2014-01-22T18:44:21Z</dcterms:created>
  <dcterms:modified xsi:type="dcterms:W3CDTF">2014-01-24T15:19:43Z</dcterms:modified>
</cp:coreProperties>
</file>