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  <p:sldMasterId id="2147483699" r:id="rId2"/>
    <p:sldMasterId id="2147483711" r:id="rId3"/>
    <p:sldMasterId id="2147483735" r:id="rId4"/>
    <p:sldMasterId id="2147483748" r:id="rId5"/>
    <p:sldMasterId id="2147483762" r:id="rId6"/>
    <p:sldMasterId id="2147483774" r:id="rId7"/>
    <p:sldMasterId id="2147483788" r:id="rId8"/>
    <p:sldMasterId id="2147483866" r:id="rId9"/>
    <p:sldMasterId id="2147483878" r:id="rId10"/>
  </p:sldMasterIdLst>
  <p:sldIdLst>
    <p:sldId id="256" r:id="rId11"/>
    <p:sldId id="257" r:id="rId12"/>
    <p:sldId id="258" r:id="rId13"/>
    <p:sldId id="259" r:id="rId14"/>
    <p:sldId id="260" r:id="rId15"/>
    <p:sldId id="263" r:id="rId16"/>
    <p:sldId id="261" r:id="rId17"/>
    <p:sldId id="267" r:id="rId18"/>
    <p:sldId id="264" r:id="rId19"/>
    <p:sldId id="265" r:id="rId20"/>
    <p:sldId id="266" r:id="rId21"/>
    <p:sldId id="268" r:id="rId22"/>
    <p:sldId id="269" r:id="rId23"/>
    <p:sldId id="270" r:id="rId24"/>
    <p:sldId id="271" r:id="rId25"/>
  </p:sldIdLst>
  <p:sldSz cx="9144000" cy="6858000" type="screen4x3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86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bg-BG" smtClean="0"/>
              <a:t>Щракнете за редакция стил подзагл. обр.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24E8B-2C91-421F-BBA8-AFE505637EA0}" type="slidenum">
              <a:rPr lang="en-US" smtClean="0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348436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F75619-5A06-4DA9-8D21-A2F6A4553D14}" type="slidenum">
              <a:rPr lang="bg-BG" smtClean="0"/>
              <a:t>‹Nr.›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884426138"/>
      </p:ext>
    </p:extLst>
  </p:cSld>
  <p:clrMapOvr>
    <a:masterClrMapping/>
  </p:clrMapOvr>
  <p:transition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2E717A-7CBC-46A0-86D2-0CA393ABEAC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46634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2E717A-7CBC-46A0-86D2-0CA393ABEAC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38207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2E717A-7CBC-46A0-86D2-0CA393ABEAC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50825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2E717A-7CBC-46A0-86D2-0CA393ABEAC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62480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6881813" y="95250"/>
            <a:ext cx="2166937" cy="6457950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381000" y="95250"/>
            <a:ext cx="6348413" cy="6457950"/>
          </a:xfrm>
        </p:spPr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2E717A-7CBC-46A0-86D2-0CA393ABEAC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51864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 smtClean="0"/>
              <a:t>Щракнете за редакция стил подзагл. обр.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25493-402E-484F-BAAB-889903781289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13819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E717A-7CBC-46A0-86D2-0CA393ABEAC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13443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E717A-7CBC-46A0-86D2-0CA393ABEAC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21595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E717A-7CBC-46A0-86D2-0CA393ABEAC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41930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E717A-7CBC-46A0-86D2-0CA393ABEAC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95386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31523" cy="5851525"/>
          </a:xfrm>
        </p:spPr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F75619-5A06-4DA9-8D21-A2F6A4553D14}" type="slidenum">
              <a:rPr lang="bg-BG" smtClean="0"/>
              <a:t>‹Nr.›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612335626"/>
      </p:ext>
    </p:extLst>
  </p:cSld>
  <p:clrMapOvr>
    <a:masterClrMapping/>
  </p:clrMapOvr>
  <p:transition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E717A-7CBC-46A0-86D2-0CA393ABEAC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66692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E717A-7CBC-46A0-86D2-0CA393ABEAC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55490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E717A-7CBC-46A0-86D2-0CA393ABEAC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19191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E717A-7CBC-46A0-86D2-0CA393ABEAC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97984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E717A-7CBC-46A0-86D2-0CA393ABEAC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32755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E717A-7CBC-46A0-86D2-0CA393ABEAC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98753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bg-BG" smtClean="0"/>
              <a:t>Щракнете за редакция стил подзагл. обр.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FC5AC45-3498-4584-AD77-8F4A5ED17F3E}" type="datetimeFigureOut">
              <a:rPr lang="zh-CN" altLang="en-US"/>
              <a:pPr/>
              <a:t>2014/1/24</a:t>
            </a:fld>
            <a:endParaRPr lang="zh-CN" alt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764C6C-9613-46C0-99F8-78B9571CEF2D}" type="slidenum">
              <a:rPr lang="zh-CN" altLang="en-US"/>
              <a:pPr/>
              <a:t>‹Nr.›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2617902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FE786A-3454-455D-9430-832069048299}" type="datetimeFigureOut">
              <a:rPr lang="zh-CN" altLang="en-US"/>
              <a:pPr/>
              <a:t>2014/1/24</a:t>
            </a:fld>
            <a:endParaRPr lang="zh-CN" alt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F1CFCB-C04F-4C82-8359-13D2F26E7E88}" type="slidenum">
              <a:rPr lang="zh-CN" altLang="en-US"/>
              <a:pPr/>
              <a:t>‹Nr.›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7697102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722435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964A65-6AC6-425E-B5E1-8442685E17A7}" type="datetimeFigureOut">
              <a:rPr lang="zh-CN" altLang="en-US"/>
              <a:pPr/>
              <a:t>2014/1/24</a:t>
            </a:fld>
            <a:endParaRPr lang="zh-CN" alt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DFAD10-AEF0-47A8-A49F-7DC7A40E54E7}" type="slidenum">
              <a:rPr lang="zh-CN" altLang="en-US"/>
              <a:pPr/>
              <a:t>‹Nr.›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3084318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457202" y="1000125"/>
            <a:ext cx="4044462" cy="51260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642338" y="1000125"/>
            <a:ext cx="4044462" cy="51260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9AA949D-17D4-4913-AB52-45A6D8D8D1BB}" type="datetimeFigureOut">
              <a:rPr lang="zh-CN" altLang="en-US"/>
              <a:pPr/>
              <a:t>2014/1/24</a:t>
            </a:fld>
            <a:endParaRPr lang="zh-CN" altLang="en-US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BFE91D-A051-46FC-B328-4F44FACFB0A1}" type="slidenum">
              <a:rPr lang="zh-CN" altLang="en-US"/>
              <a:pPr/>
              <a:t>‹Nr.›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3920163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4645272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4645272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2A4280-EB79-4436-9B96-198DE56C6FCE}" type="datetimeFigureOut">
              <a:rPr lang="zh-CN" altLang="en-US"/>
              <a:pPr/>
              <a:t>2014/1/24</a:t>
            </a:fld>
            <a:endParaRPr lang="zh-CN" altLang="en-US"/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A180F5-5E5D-491E-A474-8E10BB5EBF0A}" type="slidenum">
              <a:rPr lang="zh-CN" altLang="en-US"/>
              <a:pPr/>
              <a:t>‹Nr.›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291950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A3AEC68-A11D-41C2-85CE-2F78073AD445}" type="datetimeFigureOut">
              <a:rPr lang="zh-CN" altLang="en-US"/>
              <a:pPr/>
              <a:t>2014/1/24</a:t>
            </a:fld>
            <a:endParaRPr lang="zh-CN" altLang="en-US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96E476-5F4E-4D75-8BBE-064C615520E1}" type="slidenum">
              <a:rPr lang="zh-CN" altLang="en-US"/>
              <a:pPr/>
              <a:t>‹Nr.›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4888592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7B1590E-061E-40B1-8550-D8CDCA9FDEAD}" type="datetimeFigureOut">
              <a:rPr lang="zh-CN" altLang="en-US"/>
              <a:pPr/>
              <a:t>2014/1/24</a:t>
            </a:fld>
            <a:endParaRPr lang="zh-CN" altLang="en-US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9624B3-FAEA-4E7B-B11B-92DF8D20BA4B}" type="slidenum">
              <a:rPr lang="zh-CN" altLang="en-US"/>
              <a:pPr/>
              <a:t>‹Nr.›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659974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3575538" y="273055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DD7661-88DE-4800-A66E-2455F98F749A}" type="datetimeFigureOut">
              <a:rPr lang="zh-CN" altLang="en-US"/>
              <a:pPr/>
              <a:t>2014/1/24</a:t>
            </a:fld>
            <a:endParaRPr lang="zh-CN" altLang="en-US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43711E-628B-4563-87B5-8D9256A05F7C}" type="slidenum">
              <a:rPr lang="zh-CN" altLang="en-US"/>
              <a:pPr/>
              <a:t>‹Nr.›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776793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F75619-5A06-4DA9-8D21-A2F6A4553D14}" type="slidenum">
              <a:rPr lang="bg-BG" smtClean="0"/>
              <a:t>‹Nr.›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464713080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DE8AC8D-DED6-40D9-AFCD-3E03CB449DF8}" type="datetimeFigureOut">
              <a:rPr lang="zh-CN" altLang="en-US"/>
              <a:pPr/>
              <a:t>2014/1/24</a:t>
            </a:fld>
            <a:endParaRPr lang="zh-CN" altLang="en-US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71D11A-50EC-44A9-8287-6C2EC7956CC1}" type="slidenum">
              <a:rPr lang="zh-CN" altLang="en-US"/>
              <a:pPr/>
              <a:t>‹Nr.›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7541915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6898AE-A434-4B71-8254-DA5FC6073D11}" type="datetimeFigureOut">
              <a:rPr lang="zh-CN" altLang="en-US"/>
              <a:pPr/>
              <a:t>2014/1/24</a:t>
            </a:fld>
            <a:endParaRPr lang="zh-CN" alt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1018A6-E1B2-4C58-B491-0F02AD81501C}" type="slidenum">
              <a:rPr lang="zh-CN" altLang="en-US"/>
              <a:pPr/>
              <a:t>‹Nr.›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4380203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5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457202" y="274643"/>
            <a:ext cx="6031523" cy="5851525"/>
          </a:xfrm>
        </p:spPr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A3D84F1-69D3-4EB1-82ED-48D222FC2267}" type="datetimeFigureOut">
              <a:rPr lang="zh-CN" altLang="en-US"/>
              <a:pPr/>
              <a:t>2014/1/24</a:t>
            </a:fld>
            <a:endParaRPr lang="zh-CN" alt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FD3699-BA63-43F5-9F48-B0D3CF72A061}" type="slidenum">
              <a:rPr lang="zh-CN" altLang="en-US"/>
              <a:pPr/>
              <a:t>‹Nr.›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6569089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bg-BG" smtClean="0"/>
              <a:t>Щракнете за редакция стил подзагл. обр.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8D6D159-5BCD-4DB7-AFA2-7A444182B0D3}" type="datetimeFigureOut">
              <a:rPr lang="zh-CN" altLang="en-US"/>
              <a:pPr/>
              <a:t>2014/1/24</a:t>
            </a:fld>
            <a:endParaRPr lang="bg-BG" altLang="zh-CN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zh-CN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4D5270-DD4B-414E-AE10-1F293CFE5024}" type="slidenum">
              <a:rPr lang="bg-BG" altLang="zh-CN"/>
              <a:pPr/>
              <a:t>‹Nr.›</a:t>
            </a:fld>
            <a:endParaRPr lang="bg-BG" altLang="zh-CN"/>
          </a:p>
        </p:txBody>
      </p:sp>
    </p:spTree>
    <p:extLst>
      <p:ext uri="{BB962C8B-B14F-4D97-AF65-F5344CB8AC3E}">
        <p14:creationId xmlns:p14="http://schemas.microsoft.com/office/powerpoint/2010/main" val="11176720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E4C67D2-652E-4A5A-8364-4CCBB88864AE}" type="datetimeFigureOut">
              <a:rPr lang="zh-CN" altLang="en-US"/>
              <a:pPr/>
              <a:t>2014/1/24</a:t>
            </a:fld>
            <a:endParaRPr lang="bg-BG" altLang="zh-CN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zh-CN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C1A7EC-0B7C-4DA7-9FCE-BBE73EF2B82B}" type="slidenum">
              <a:rPr lang="bg-BG" altLang="zh-CN"/>
              <a:pPr/>
              <a:t>‹Nr.›</a:t>
            </a:fld>
            <a:endParaRPr lang="bg-BG" altLang="zh-CN"/>
          </a:p>
        </p:txBody>
      </p:sp>
    </p:spTree>
    <p:extLst>
      <p:ext uri="{BB962C8B-B14F-4D97-AF65-F5344CB8AC3E}">
        <p14:creationId xmlns:p14="http://schemas.microsoft.com/office/powerpoint/2010/main" val="30584170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722435" y="440690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0D018A-8BB6-4B93-823E-60E4039A0DEC}" type="datetimeFigureOut">
              <a:rPr lang="zh-CN" altLang="en-US"/>
              <a:pPr/>
              <a:t>2014/1/24</a:t>
            </a:fld>
            <a:endParaRPr lang="bg-BG" altLang="zh-CN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zh-CN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EC45D9-9F57-4578-8221-E30C04A0AA5F}" type="slidenum">
              <a:rPr lang="bg-BG" altLang="zh-CN"/>
              <a:pPr/>
              <a:t>‹Nr.›</a:t>
            </a:fld>
            <a:endParaRPr lang="bg-BG" altLang="zh-CN"/>
          </a:p>
        </p:txBody>
      </p:sp>
    </p:spTree>
    <p:extLst>
      <p:ext uri="{BB962C8B-B14F-4D97-AF65-F5344CB8AC3E}">
        <p14:creationId xmlns:p14="http://schemas.microsoft.com/office/powerpoint/2010/main" val="18567792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457203" y="1600206"/>
            <a:ext cx="404446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642338" y="1600206"/>
            <a:ext cx="404446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FA4BF79-965A-4B1F-BC71-6C2780BDB814}" type="datetimeFigureOut">
              <a:rPr lang="zh-CN" altLang="en-US"/>
              <a:pPr/>
              <a:t>2014/1/24</a:t>
            </a:fld>
            <a:endParaRPr lang="bg-BG" altLang="zh-CN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zh-CN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E43E90-F479-47E9-8DDA-B80052D0F469}" type="slidenum">
              <a:rPr lang="bg-BG" altLang="zh-CN"/>
              <a:pPr/>
              <a:t>‹Nr.›</a:t>
            </a:fld>
            <a:endParaRPr lang="bg-BG" altLang="zh-CN"/>
          </a:p>
        </p:txBody>
      </p:sp>
    </p:spTree>
    <p:extLst>
      <p:ext uri="{BB962C8B-B14F-4D97-AF65-F5344CB8AC3E}">
        <p14:creationId xmlns:p14="http://schemas.microsoft.com/office/powerpoint/2010/main" val="13342630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4645273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4645273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FDADC9D-E289-4125-A665-CA61B963AB76}" type="datetimeFigureOut">
              <a:rPr lang="zh-CN" altLang="en-US"/>
              <a:pPr/>
              <a:t>2014/1/24</a:t>
            </a:fld>
            <a:endParaRPr lang="bg-BG" altLang="zh-CN"/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zh-CN"/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15F540-4891-4790-A48C-3F5BF11FD47D}" type="slidenum">
              <a:rPr lang="bg-BG" altLang="zh-CN"/>
              <a:pPr/>
              <a:t>‹Nr.›</a:t>
            </a:fld>
            <a:endParaRPr lang="bg-BG" altLang="zh-CN"/>
          </a:p>
        </p:txBody>
      </p:sp>
    </p:spTree>
    <p:extLst>
      <p:ext uri="{BB962C8B-B14F-4D97-AF65-F5344CB8AC3E}">
        <p14:creationId xmlns:p14="http://schemas.microsoft.com/office/powerpoint/2010/main" val="21754678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D4DCD61-830A-445A-9460-941DBE50617B}" type="datetimeFigureOut">
              <a:rPr lang="zh-CN" altLang="en-US"/>
              <a:pPr/>
              <a:t>2014/1/24</a:t>
            </a:fld>
            <a:endParaRPr lang="bg-BG" altLang="zh-CN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zh-CN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4B6701-19FF-4A39-89B2-6F07D253B2D1}" type="slidenum">
              <a:rPr lang="bg-BG" altLang="zh-CN"/>
              <a:pPr/>
              <a:t>‹Nr.›</a:t>
            </a:fld>
            <a:endParaRPr lang="bg-BG" altLang="zh-CN"/>
          </a:p>
        </p:txBody>
      </p:sp>
    </p:spTree>
    <p:extLst>
      <p:ext uri="{BB962C8B-B14F-4D97-AF65-F5344CB8AC3E}">
        <p14:creationId xmlns:p14="http://schemas.microsoft.com/office/powerpoint/2010/main" val="29918402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04FD8E3-2034-4AA7-96BE-FBA81FD957AC}" type="datetimeFigureOut">
              <a:rPr lang="zh-CN" altLang="en-US"/>
              <a:pPr/>
              <a:t>2014/1/24</a:t>
            </a:fld>
            <a:endParaRPr lang="bg-BG" altLang="zh-CN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zh-CN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71F25E-7F26-4555-B9EF-52D6DB351CAF}" type="slidenum">
              <a:rPr lang="bg-BG" altLang="zh-CN"/>
              <a:pPr/>
              <a:t>‹Nr.›</a:t>
            </a:fld>
            <a:endParaRPr lang="bg-BG" altLang="zh-CN"/>
          </a:p>
        </p:txBody>
      </p:sp>
    </p:spTree>
    <p:extLst>
      <p:ext uri="{BB962C8B-B14F-4D97-AF65-F5344CB8AC3E}">
        <p14:creationId xmlns:p14="http://schemas.microsoft.com/office/powerpoint/2010/main" val="3680724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722435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F75619-5A06-4DA9-8D21-A2F6A4553D14}" type="slidenum">
              <a:rPr lang="bg-BG" smtClean="0"/>
              <a:t>‹Nr.›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363003115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3575538" y="273057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457203" y="1435103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FF438A8-5D79-46AB-A337-2DE576AA40D7}" type="datetimeFigureOut">
              <a:rPr lang="zh-CN" altLang="en-US"/>
              <a:pPr/>
              <a:t>2014/1/24</a:t>
            </a:fld>
            <a:endParaRPr lang="bg-BG" altLang="zh-CN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zh-CN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2FDE70-83F5-4F86-AE9F-03C14E998176}" type="slidenum">
              <a:rPr lang="bg-BG" altLang="zh-CN"/>
              <a:pPr/>
              <a:t>‹Nr.›</a:t>
            </a:fld>
            <a:endParaRPr lang="bg-BG" altLang="zh-CN"/>
          </a:p>
        </p:txBody>
      </p:sp>
    </p:spTree>
    <p:extLst>
      <p:ext uri="{BB962C8B-B14F-4D97-AF65-F5344CB8AC3E}">
        <p14:creationId xmlns:p14="http://schemas.microsoft.com/office/powerpoint/2010/main" val="16725571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D55390C-0331-4F32-B603-BF2AF0A7637D}" type="datetimeFigureOut">
              <a:rPr lang="zh-CN" altLang="en-US"/>
              <a:pPr/>
              <a:t>2014/1/24</a:t>
            </a:fld>
            <a:endParaRPr lang="bg-BG" altLang="zh-CN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zh-CN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D22012-7E88-4103-82AC-339D03BE091A}" type="slidenum">
              <a:rPr lang="bg-BG" altLang="zh-CN"/>
              <a:pPr/>
              <a:t>‹Nr.›</a:t>
            </a:fld>
            <a:endParaRPr lang="bg-BG" altLang="zh-CN"/>
          </a:p>
        </p:txBody>
      </p:sp>
    </p:spTree>
    <p:extLst>
      <p:ext uri="{BB962C8B-B14F-4D97-AF65-F5344CB8AC3E}">
        <p14:creationId xmlns:p14="http://schemas.microsoft.com/office/powerpoint/2010/main" val="2908866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A204F74-41C3-4120-B0F7-984AA993FD1F}" type="datetimeFigureOut">
              <a:rPr lang="zh-CN" altLang="en-US"/>
              <a:pPr/>
              <a:t>2014/1/24</a:t>
            </a:fld>
            <a:endParaRPr lang="bg-BG" altLang="zh-CN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zh-CN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E5DFCB-9E1C-4887-AB3E-D1D5A7791058}" type="slidenum">
              <a:rPr lang="bg-BG" altLang="zh-CN"/>
              <a:pPr/>
              <a:t>‹Nr.›</a:t>
            </a:fld>
            <a:endParaRPr lang="bg-BG" altLang="zh-CN"/>
          </a:p>
        </p:txBody>
      </p:sp>
    </p:spTree>
    <p:extLst>
      <p:ext uri="{BB962C8B-B14F-4D97-AF65-F5344CB8AC3E}">
        <p14:creationId xmlns:p14="http://schemas.microsoft.com/office/powerpoint/2010/main" val="18211918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6629400" y="274645"/>
            <a:ext cx="2057400" cy="5851525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457203" y="274645"/>
            <a:ext cx="6031523" cy="5851525"/>
          </a:xfrm>
        </p:spPr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B45AB49-EA31-468E-8C64-91033B4CCE69}" type="datetimeFigureOut">
              <a:rPr lang="zh-CN" altLang="en-US"/>
              <a:pPr/>
              <a:t>2014/1/24</a:t>
            </a:fld>
            <a:endParaRPr lang="bg-BG" altLang="zh-CN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zh-CN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42F034-C843-4108-843C-230AF9575177}" type="slidenum">
              <a:rPr lang="bg-BG" altLang="zh-CN"/>
              <a:pPr/>
              <a:t>‹Nr.›</a:t>
            </a:fld>
            <a:endParaRPr lang="bg-BG" altLang="zh-CN"/>
          </a:p>
        </p:txBody>
      </p:sp>
    </p:spTree>
    <p:extLst>
      <p:ext uri="{BB962C8B-B14F-4D97-AF65-F5344CB8AC3E}">
        <p14:creationId xmlns:p14="http://schemas.microsoft.com/office/powerpoint/2010/main" val="3981184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29200" y="5105400"/>
            <a:ext cx="3962400" cy="838200"/>
          </a:xfrm>
        </p:spPr>
        <p:txBody>
          <a:bodyPr anchor="b" anchorCtr="0"/>
          <a:lstStyle>
            <a:lvl1pPr algn="r"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29200" y="5943600"/>
            <a:ext cx="3962400" cy="609600"/>
          </a:xfrm>
        </p:spPr>
        <p:txBody>
          <a:bodyPr/>
          <a:lstStyle>
            <a:lvl1pPr marL="0" indent="0" algn="r">
              <a:buFontTx/>
              <a:buNone/>
              <a:defRPr sz="16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bg-BG" smtClean="0"/>
              <a:t>Щракнете за редакция стил подзагл. обр.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solidFill>
                  <a:schemeClr val="accent4">
                    <a:lumMod val="20000"/>
                    <a:lumOff val="80000"/>
                  </a:schemeClr>
                </a:solidFill>
                <a:latin typeface="+mn-lt"/>
              </a:defRPr>
            </a:lvl1pPr>
            <a:lvl2pPr>
              <a:defRPr sz="2400">
                <a:solidFill>
                  <a:schemeClr val="accent4">
                    <a:lumMod val="20000"/>
                    <a:lumOff val="80000"/>
                  </a:schemeClr>
                </a:solidFill>
                <a:latin typeface="+mn-lt"/>
              </a:defRPr>
            </a:lvl2pPr>
            <a:lvl3pPr>
              <a:defRPr sz="2000">
                <a:solidFill>
                  <a:schemeClr val="accent4">
                    <a:lumMod val="20000"/>
                    <a:lumOff val="80000"/>
                  </a:schemeClr>
                </a:solidFill>
                <a:latin typeface="+mn-lt"/>
              </a:defRPr>
            </a:lvl3pPr>
            <a:lvl4pPr>
              <a:defRPr sz="1800">
                <a:solidFill>
                  <a:schemeClr val="accent4">
                    <a:lumMod val="20000"/>
                    <a:lumOff val="80000"/>
                  </a:schemeClr>
                </a:solidFill>
                <a:latin typeface="+mn-lt"/>
              </a:defRPr>
            </a:lvl4pPr>
            <a:lvl5pPr>
              <a:defRPr sz="1800">
                <a:solidFill>
                  <a:schemeClr val="accent4">
                    <a:lumMod val="20000"/>
                    <a:lumOff val="80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+mn-lt"/>
              </a:defRPr>
            </a:lvl1pPr>
            <a:lvl2pPr>
              <a:defRPr sz="2400">
                <a:solidFill>
                  <a:schemeClr val="tx1"/>
                </a:solidFill>
                <a:latin typeface="+mn-lt"/>
              </a:defRPr>
            </a:lvl2pPr>
            <a:lvl3pPr>
              <a:defRPr sz="2000">
                <a:solidFill>
                  <a:schemeClr val="tx1"/>
                </a:solidFill>
                <a:latin typeface="+mn-lt"/>
              </a:defRPr>
            </a:lvl3pPr>
            <a:lvl4pPr>
              <a:defRPr sz="1800">
                <a:solidFill>
                  <a:schemeClr val="tx1"/>
                </a:solidFill>
                <a:latin typeface="+mn-lt"/>
              </a:defRPr>
            </a:lvl4pPr>
            <a:lvl5pPr>
              <a:defRPr sz="1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24187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5240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47800"/>
            <a:ext cx="24384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71800" y="1447800"/>
            <a:ext cx="24384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457200" y="1000125"/>
            <a:ext cx="4044462" cy="51260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642338" y="1000125"/>
            <a:ext cx="4044462" cy="51260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F75619-5A06-4DA9-8D21-A2F6A4553D14}" type="slidenum">
              <a:rPr lang="bg-BG" smtClean="0"/>
              <a:t>‹Nr.›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718639568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800600"/>
            <a:ext cx="5065712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612775"/>
            <a:ext cx="5065712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5367338"/>
            <a:ext cx="5065712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152900" y="381000"/>
            <a:ext cx="1257300" cy="6172200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381000"/>
            <a:ext cx="3619500" cy="6172200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e 17"/>
          <p:cNvGrpSpPr/>
          <p:nvPr/>
        </p:nvGrpSpPr>
        <p:grpSpPr>
          <a:xfrm>
            <a:off x="0" y="763289"/>
            <a:ext cx="9144000" cy="1246485"/>
            <a:chOff x="0" y="763289"/>
            <a:chExt cx="9144000" cy="124648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" name="Rektangel 2"/>
            <p:cNvSpPr>
              <a:spLocks noChangeArrowheads="1"/>
            </p:cNvSpPr>
            <p:nvPr/>
          </p:nvSpPr>
          <p:spPr bwMode="auto">
            <a:xfrm>
              <a:off x="0" y="772815"/>
              <a:ext cx="9144000" cy="1231200"/>
            </a:xfrm>
            <a:prstGeom prst="rect">
              <a:avLst/>
            </a:prstGeom>
            <a:gradFill flip="none" rotWithShape="1">
              <a:gsLst>
                <a:gs pos="89000">
                  <a:srgbClr val="C00000"/>
                </a:gs>
                <a:gs pos="20000">
                  <a:srgbClr val="F50736"/>
                </a:gs>
                <a:gs pos="11000">
                  <a:srgbClr val="F50736"/>
                </a:gs>
              </a:gsLst>
              <a:lin ang="1350000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indent="-342900" algn="ctr">
                <a:buFont typeface="+mj-lt"/>
                <a:buAutoNum type="arabicPeriod"/>
                <a:defRPr/>
              </a:pPr>
              <a:endParaRPr lang="da-DK" noProof="1">
                <a:solidFill>
                  <a:srgbClr val="FFFFFF"/>
                </a:solidFill>
                <a:latin typeface="Arial" pitchFamily="34" charset="0"/>
              </a:endParaRPr>
            </a:p>
          </p:txBody>
        </p:sp>
        <p:pic>
          <p:nvPicPr>
            <p:cNvPr id="7" name="Billede 3" descr="dreamstime_Hospital doctor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>
            <a:xfrm>
              <a:off x="7455258" y="763289"/>
              <a:ext cx="1688742" cy="124648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2298700"/>
            <a:ext cx="8229600" cy="38274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itchFamily="34" charset="0"/>
              </a:defRPr>
            </a:lvl1pPr>
            <a:lvl2pPr>
              <a:defRPr>
                <a:solidFill>
                  <a:srgbClr val="000000"/>
                </a:solidFill>
                <a:latin typeface="Arial" pitchFamily="34" charset="0"/>
              </a:defRPr>
            </a:lvl2pPr>
            <a:lvl3pPr>
              <a:defRPr>
                <a:solidFill>
                  <a:srgbClr val="000000"/>
                </a:solidFill>
                <a:latin typeface="Arial" pitchFamily="34" charset="0"/>
              </a:defRPr>
            </a:lvl3pPr>
            <a:lvl4pPr>
              <a:defRPr>
                <a:solidFill>
                  <a:srgbClr val="000000"/>
                </a:solidFill>
                <a:latin typeface="Arial" pitchFamily="34" charset="0"/>
              </a:defRPr>
            </a:lvl4pPr>
            <a:lvl5pPr>
              <a:defRPr>
                <a:solidFill>
                  <a:srgbClr val="000000"/>
                </a:solidFill>
                <a:latin typeface="Arial" pitchFamily="34" charset="0"/>
              </a:defRPr>
            </a:lvl5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da-DK" dirty="0"/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177800" y="833438"/>
            <a:ext cx="4584700" cy="563562"/>
          </a:xfrm>
          <a:prstGeom prst="rect">
            <a:avLst/>
          </a:prstGeom>
        </p:spPr>
        <p:txBody>
          <a:bodyPr/>
          <a:lstStyle>
            <a:lvl1pPr algn="l">
              <a:defRPr sz="3200">
                <a:latin typeface="Arial" pitchFamily="34" charset="0"/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da-DK" dirty="0"/>
          </a:p>
        </p:txBody>
      </p:sp>
      <p:sp>
        <p:nvSpPr>
          <p:cNvPr id="11" name="Pladsholder til tekst 2"/>
          <p:cNvSpPr>
            <a:spLocks noGrp="1"/>
          </p:cNvSpPr>
          <p:nvPr>
            <p:ph type="body" idx="13"/>
          </p:nvPr>
        </p:nvSpPr>
        <p:spPr>
          <a:xfrm>
            <a:off x="177800" y="1447801"/>
            <a:ext cx="6489700" cy="35877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8" name="Pladsholder til dato 3"/>
          <p:cNvSpPr>
            <a:spLocks noGrp="1"/>
          </p:cNvSpPr>
          <p:nvPr>
            <p:ph type="dt" sz="half" idx="1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Arial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r>
              <a:rPr lang="da-DK"/>
              <a:t>Your footnote</a:t>
            </a:r>
          </a:p>
        </p:txBody>
      </p:sp>
      <p:sp>
        <p:nvSpPr>
          <p:cNvPr id="9" name="Pladsholder til diasnummer 5"/>
          <p:cNvSpPr>
            <a:spLocks noGrp="1"/>
          </p:cNvSpPr>
          <p:nvPr>
            <p:ph type="sldNum" sz="quarter" idx="1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Arial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r>
              <a:rPr lang="da-DK"/>
              <a:t>Your Logo</a:t>
            </a: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e 13"/>
          <p:cNvGrpSpPr/>
          <p:nvPr/>
        </p:nvGrpSpPr>
        <p:grpSpPr>
          <a:xfrm>
            <a:off x="0" y="0"/>
            <a:ext cx="9144000" cy="1968500"/>
            <a:chOff x="0" y="0"/>
            <a:chExt cx="9144000" cy="19685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" name="Rektangel 2"/>
            <p:cNvSpPr>
              <a:spLocks noChangeArrowheads="1"/>
            </p:cNvSpPr>
            <p:nvPr/>
          </p:nvSpPr>
          <p:spPr bwMode="auto">
            <a:xfrm>
              <a:off x="0" y="0"/>
              <a:ext cx="9144000" cy="1968500"/>
            </a:xfrm>
            <a:prstGeom prst="rect">
              <a:avLst/>
            </a:prstGeom>
            <a:gradFill flip="none" rotWithShape="1">
              <a:gsLst>
                <a:gs pos="89000">
                  <a:srgbClr val="C00000"/>
                </a:gs>
                <a:gs pos="20000">
                  <a:srgbClr val="F50736"/>
                </a:gs>
                <a:gs pos="11000">
                  <a:srgbClr val="F50736"/>
                </a:gs>
              </a:gsLst>
              <a:lin ang="1350000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indent="-342900" algn="ctr">
                <a:buFont typeface="+mj-lt"/>
                <a:buAutoNum type="arabicPeriod"/>
                <a:defRPr/>
              </a:pPr>
              <a:endParaRPr lang="da-DK" noProof="1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7" name="Rektangel 3"/>
            <p:cNvSpPr>
              <a:spLocks noChangeArrowheads="1"/>
            </p:cNvSpPr>
            <p:nvPr/>
          </p:nvSpPr>
          <p:spPr bwMode="auto">
            <a:xfrm>
              <a:off x="0" y="1661160"/>
              <a:ext cx="9144000" cy="304800"/>
            </a:xfrm>
            <a:prstGeom prst="rect">
              <a:avLst/>
            </a:prstGeom>
            <a:gradFill>
              <a:gsLst>
                <a:gs pos="0">
                  <a:schemeClr val="bg2">
                    <a:lumMod val="90000"/>
                  </a:schemeClr>
                </a:gs>
                <a:gs pos="100000">
                  <a:schemeClr val="accent1"/>
                </a:gs>
              </a:gsLst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indent="-342900" algn="ctr">
                <a:buFont typeface="+mj-lt"/>
                <a:buAutoNum type="arabicPeriod"/>
                <a:defRPr/>
              </a:pPr>
              <a:endParaRPr lang="da-DK" noProof="1">
                <a:solidFill>
                  <a:srgbClr val="FFFFFF"/>
                </a:solidFill>
                <a:latin typeface="Arial" pitchFamily="34" charset="0"/>
                <a:ea typeface="ＭＳ Ｐゴシック" pitchFamily="-97" charset="-128"/>
              </a:endParaRPr>
            </a:p>
          </p:txBody>
        </p:sp>
      </p:grpSp>
      <p:sp>
        <p:nvSpPr>
          <p:cNvPr id="8" name="Pladsholder til indhold 2"/>
          <p:cNvSpPr>
            <a:spLocks noGrp="1"/>
          </p:cNvSpPr>
          <p:nvPr>
            <p:ph idx="1"/>
          </p:nvPr>
        </p:nvSpPr>
        <p:spPr>
          <a:xfrm>
            <a:off x="457200" y="2552700"/>
            <a:ext cx="8229600" cy="35734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itchFamily="34" charset="0"/>
              </a:defRPr>
            </a:lvl1pPr>
            <a:lvl2pPr>
              <a:defRPr>
                <a:solidFill>
                  <a:srgbClr val="000000"/>
                </a:solidFill>
                <a:latin typeface="Arial" pitchFamily="34" charset="0"/>
              </a:defRPr>
            </a:lvl2pPr>
            <a:lvl3pPr>
              <a:defRPr>
                <a:solidFill>
                  <a:srgbClr val="000000"/>
                </a:solidFill>
                <a:latin typeface="Arial" pitchFamily="34" charset="0"/>
              </a:defRPr>
            </a:lvl3pPr>
            <a:lvl4pPr>
              <a:defRPr>
                <a:solidFill>
                  <a:srgbClr val="000000"/>
                </a:solidFill>
                <a:latin typeface="Arial" pitchFamily="34" charset="0"/>
              </a:defRPr>
            </a:lvl4pPr>
            <a:lvl5pPr>
              <a:defRPr>
                <a:solidFill>
                  <a:srgbClr val="000000"/>
                </a:solidFill>
                <a:latin typeface="Arial" pitchFamily="34" charset="0"/>
              </a:defRPr>
            </a:lvl5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da-DK" dirty="0"/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177800" y="515938"/>
            <a:ext cx="4584700" cy="563562"/>
          </a:xfrm>
          <a:prstGeom prst="rect">
            <a:avLst/>
          </a:prstGeom>
        </p:spPr>
        <p:txBody>
          <a:bodyPr/>
          <a:lstStyle>
            <a:lvl1pPr algn="l">
              <a:defRPr sz="3200">
                <a:latin typeface="Arial" pitchFamily="34" charset="0"/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da-DK" dirty="0"/>
          </a:p>
        </p:txBody>
      </p:sp>
      <p:sp>
        <p:nvSpPr>
          <p:cNvPr id="12" name="Pladsholder til tekst 2"/>
          <p:cNvSpPr>
            <a:spLocks noGrp="1"/>
          </p:cNvSpPr>
          <p:nvPr>
            <p:ph type="body" idx="13"/>
          </p:nvPr>
        </p:nvSpPr>
        <p:spPr>
          <a:xfrm>
            <a:off x="177800" y="1130301"/>
            <a:ext cx="6489700" cy="35877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9" name="Pladsholder til dato 3"/>
          <p:cNvSpPr>
            <a:spLocks noGrp="1"/>
          </p:cNvSpPr>
          <p:nvPr>
            <p:ph type="dt" sz="half" idx="1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Arial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r>
              <a:rPr lang="da-DK"/>
              <a:t>Your footnote</a:t>
            </a:r>
          </a:p>
        </p:txBody>
      </p:sp>
      <p:sp>
        <p:nvSpPr>
          <p:cNvPr id="10" name="Pladsholder til diasnummer 5"/>
          <p:cNvSpPr>
            <a:spLocks noGrp="1"/>
          </p:cNvSpPr>
          <p:nvPr>
            <p:ph type="sldNum" sz="quarter" idx="1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Arial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r>
              <a:rPr lang="da-DK"/>
              <a:t>Your Logo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" pitchFamily="34" charset="0"/>
              </a:defRPr>
            </a:lvl1pPr>
            <a:lvl2pPr>
              <a:defRPr sz="2400">
                <a:latin typeface="Arial" pitchFamily="34" charset="0"/>
              </a:defRPr>
            </a:lvl2pPr>
            <a:lvl3pPr>
              <a:defRPr sz="2000">
                <a:latin typeface="Arial" pitchFamily="34" charset="0"/>
              </a:defRPr>
            </a:lvl3pPr>
            <a:lvl4pPr>
              <a:defRPr sz="1800">
                <a:latin typeface="Arial" pitchFamily="34" charset="0"/>
              </a:defRPr>
            </a:lvl4pPr>
            <a:lvl5pPr>
              <a:defRPr sz="1800">
                <a:latin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da-DK" dirty="0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" pitchFamily="34" charset="0"/>
              </a:defRPr>
            </a:lvl1pPr>
            <a:lvl2pPr>
              <a:defRPr sz="2400">
                <a:latin typeface="Arial" pitchFamily="34" charset="0"/>
              </a:defRPr>
            </a:lvl2pPr>
            <a:lvl3pPr>
              <a:defRPr sz="2000">
                <a:latin typeface="Arial" pitchFamily="34" charset="0"/>
              </a:defRPr>
            </a:lvl3pPr>
            <a:lvl4pPr>
              <a:defRPr sz="1800">
                <a:latin typeface="Arial" pitchFamily="34" charset="0"/>
              </a:defRPr>
            </a:lvl4pPr>
            <a:lvl5pPr>
              <a:defRPr sz="1800">
                <a:latin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da-DK" dirty="0"/>
          </a:p>
        </p:txBody>
      </p:sp>
      <p:sp>
        <p:nvSpPr>
          <p:cNvPr id="5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fld id="{87E439B4-870C-4CCE-A1FC-E07FCED82A10}" type="datetime1">
              <a:rPr lang="da-DK"/>
              <a:pPr>
                <a:defRPr/>
              </a:pPr>
              <a:t>24-01-2014</a:t>
            </a:fld>
            <a:endParaRPr lang="da-DK"/>
          </a:p>
        </p:txBody>
      </p:sp>
      <p:sp>
        <p:nvSpPr>
          <p:cNvPr id="6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fld id="{19C525ED-66E9-401D-9E0D-F5CF7806DEC8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4645270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4645270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/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F75619-5A06-4DA9-8D21-A2F6A4553D14}" type="slidenum">
              <a:rPr lang="bg-BG" smtClean="0"/>
              <a:t>‹Nr.›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616064629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Arial" pitchFamily="34" charset="0"/>
              </a:defRPr>
            </a:lvl1pPr>
            <a:lvl2pPr>
              <a:defRPr sz="2000">
                <a:latin typeface="Arial" pitchFamily="34" charset="0"/>
              </a:defRPr>
            </a:lvl2pPr>
            <a:lvl3pPr>
              <a:defRPr sz="1800">
                <a:latin typeface="Arial" pitchFamily="34" charset="0"/>
              </a:defRPr>
            </a:lvl3pPr>
            <a:lvl4pPr>
              <a:defRPr sz="1600">
                <a:latin typeface="Arial" pitchFamily="34" charset="0"/>
              </a:defRPr>
            </a:lvl4pPr>
            <a:lvl5pPr>
              <a:defRPr sz="1600">
                <a:latin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da-DK" dirty="0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Arial" pitchFamily="34" charset="0"/>
              </a:defRPr>
            </a:lvl1pPr>
            <a:lvl2pPr>
              <a:defRPr sz="2000">
                <a:latin typeface="Arial" pitchFamily="34" charset="0"/>
              </a:defRPr>
            </a:lvl2pPr>
            <a:lvl3pPr>
              <a:defRPr sz="1800">
                <a:latin typeface="Arial" pitchFamily="34" charset="0"/>
              </a:defRPr>
            </a:lvl3pPr>
            <a:lvl4pPr>
              <a:defRPr sz="1600">
                <a:latin typeface="Arial" pitchFamily="34" charset="0"/>
              </a:defRPr>
            </a:lvl4pPr>
            <a:lvl5pPr>
              <a:defRPr sz="1600">
                <a:latin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da-DK" dirty="0"/>
          </a:p>
        </p:txBody>
      </p:sp>
      <p:sp>
        <p:nvSpPr>
          <p:cNvPr id="7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fld id="{EEE2643A-85B3-488B-A442-027285BB5102}" type="datetime1">
              <a:rPr lang="da-DK"/>
              <a:pPr>
                <a:defRPr/>
              </a:pPr>
              <a:t>24-01-2014</a:t>
            </a:fld>
            <a:endParaRPr lang="da-DK"/>
          </a:p>
        </p:txBody>
      </p:sp>
      <p:sp>
        <p:nvSpPr>
          <p:cNvPr id="8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9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fld id="{4A950384-4EAA-4A03-A4E2-CB111C47BBFF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da-DK" dirty="0"/>
          </a:p>
        </p:txBody>
      </p:sp>
      <p:sp>
        <p:nvSpPr>
          <p:cNvPr id="3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fld id="{C3E296A5-4FE0-4558-AF36-CE4719A374D5}" type="datetime1">
              <a:rPr lang="da-DK"/>
              <a:pPr>
                <a:defRPr/>
              </a:pPr>
              <a:t>24-01-2014</a:t>
            </a:fld>
            <a:endParaRPr lang="da-DK"/>
          </a:p>
        </p:txBody>
      </p:sp>
      <p:sp>
        <p:nvSpPr>
          <p:cNvPr id="4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fld id="{C7517DFB-6793-4DA8-B49A-13739542CF1E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fld id="{6D43378A-0042-4AF6-8C19-950CD23B04AB}" type="datetime1">
              <a:rPr lang="da-DK"/>
              <a:pPr>
                <a:defRPr/>
              </a:pPr>
              <a:t>24-01-2014</a:t>
            </a:fld>
            <a:endParaRPr lang="da-DK"/>
          </a:p>
        </p:txBody>
      </p:sp>
      <p:sp>
        <p:nvSpPr>
          <p:cNvPr id="3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4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fld id="{54FE4316-4526-48F1-B4C0-8A309AA381D9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" pitchFamily="34" charset="0"/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Arial" pitchFamily="34" charset="0"/>
              </a:defRPr>
            </a:lvl1pPr>
            <a:lvl2pPr>
              <a:defRPr sz="2800">
                <a:latin typeface="Arial" pitchFamily="34" charset="0"/>
              </a:defRPr>
            </a:lvl2pPr>
            <a:lvl3pPr>
              <a:defRPr sz="2400">
                <a:latin typeface="Arial" pitchFamily="34" charset="0"/>
              </a:defRPr>
            </a:lvl3pPr>
            <a:lvl4pPr>
              <a:defRPr sz="2000">
                <a:latin typeface="Arial" pitchFamily="34" charset="0"/>
              </a:defRPr>
            </a:lvl4pPr>
            <a:lvl5pPr>
              <a:defRPr sz="2000">
                <a:latin typeface="Arial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fld id="{9C5A3271-3E88-41A0-BDA6-D56194849FF1}" type="datetime1">
              <a:rPr lang="da-DK"/>
              <a:pPr>
                <a:defRPr/>
              </a:pPr>
              <a:t>24-01-2014</a:t>
            </a:fld>
            <a:endParaRPr lang="da-DK"/>
          </a:p>
        </p:txBody>
      </p:sp>
      <p:sp>
        <p:nvSpPr>
          <p:cNvPr id="6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fld id="{26411D1F-8E6F-4F53-9224-607C93DADD2A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" pitchFamily="34" charset="0"/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da-DK" dirty="0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bg-BG" noProof="0" smtClean="0"/>
              <a:t>Щракнете върху иконата, за да добавите картина</a:t>
            </a:r>
            <a:endParaRPr lang="da-DK" noProof="0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fld id="{BB011C4B-5C51-4D2C-B610-AAAC9A203B2A}" type="datetime1">
              <a:rPr lang="da-DK"/>
              <a:pPr>
                <a:defRPr/>
              </a:pPr>
              <a:t>24-01-2014</a:t>
            </a:fld>
            <a:endParaRPr lang="da-DK"/>
          </a:p>
        </p:txBody>
      </p:sp>
      <p:sp>
        <p:nvSpPr>
          <p:cNvPr id="6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fld id="{0E7CC0A5-607D-4EE9-9E4C-7A3ACE8F6CE9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da-DK" dirty="0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" pitchFamily="34" charset="0"/>
              </a:defRPr>
            </a:lvl1pPr>
            <a:lvl2pPr>
              <a:defRPr>
                <a:latin typeface="Arial" pitchFamily="34" charset="0"/>
              </a:defRPr>
            </a:lvl2pPr>
            <a:lvl3pPr>
              <a:defRPr>
                <a:latin typeface="Arial" pitchFamily="34" charset="0"/>
              </a:defRPr>
            </a:lvl3pPr>
            <a:lvl4pPr>
              <a:defRPr>
                <a:latin typeface="Arial" pitchFamily="34" charset="0"/>
              </a:defRPr>
            </a:lvl4pPr>
            <a:lvl5pPr>
              <a:defRPr>
                <a:latin typeface="Arial" pitchFamily="34" charset="0"/>
              </a:defRPr>
            </a:lvl5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fld id="{073B62CC-05CC-4886-8E88-8DAF6F243F28}" type="datetime1">
              <a:rPr lang="da-DK"/>
              <a:pPr>
                <a:defRPr/>
              </a:pPr>
              <a:t>24-01-2014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fld id="{5DDB6A00-92FD-4F76-8510-70B290037FA4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da-DK" dirty="0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" pitchFamily="34" charset="0"/>
              </a:defRPr>
            </a:lvl1pPr>
            <a:lvl2pPr>
              <a:defRPr>
                <a:latin typeface="Arial" pitchFamily="34" charset="0"/>
              </a:defRPr>
            </a:lvl2pPr>
            <a:lvl3pPr>
              <a:defRPr>
                <a:latin typeface="Arial" pitchFamily="34" charset="0"/>
              </a:defRPr>
            </a:lvl3pPr>
            <a:lvl4pPr>
              <a:defRPr>
                <a:latin typeface="Arial" pitchFamily="34" charset="0"/>
              </a:defRPr>
            </a:lvl4pPr>
            <a:lvl5pPr>
              <a:defRPr>
                <a:latin typeface="Arial" pitchFamily="34" charset="0"/>
              </a:defRPr>
            </a:lvl5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fld id="{11A6DC43-467D-449E-94A0-D56147AE8E86}" type="datetime1">
              <a:rPr lang="da-DK"/>
              <a:pPr>
                <a:defRPr/>
              </a:pPr>
              <a:t>24-01-2014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fld id="{2C37689E-EF9A-435C-9830-4BFB46C47555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лавен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29200" y="5105400"/>
            <a:ext cx="3962400" cy="838200"/>
          </a:xfrm>
          <a:prstGeom prst="rect">
            <a:avLst/>
          </a:prstGeom>
        </p:spPr>
        <p:txBody>
          <a:bodyPr anchor="b" anchorCtr="0"/>
          <a:lstStyle>
            <a:lvl1pPr algn="r"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29200" y="5943600"/>
            <a:ext cx="3962400" cy="609600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16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bg-BG" smtClean="0"/>
              <a:t>Щракнете за редакция стил подзагл. обр.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5029200" cy="838200"/>
          </a:xfrm>
          <a:prstGeom prst="rect">
            <a:avLst/>
          </a:prstGeo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5029200" cy="51054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accent4">
                    <a:lumMod val="20000"/>
                    <a:lumOff val="80000"/>
                  </a:schemeClr>
                </a:solidFill>
                <a:latin typeface="+mn-lt"/>
              </a:defRPr>
            </a:lvl1pPr>
            <a:lvl2pPr>
              <a:defRPr sz="2400">
                <a:solidFill>
                  <a:schemeClr val="accent4">
                    <a:lumMod val="20000"/>
                    <a:lumOff val="80000"/>
                  </a:schemeClr>
                </a:solidFill>
                <a:latin typeface="+mn-lt"/>
              </a:defRPr>
            </a:lvl2pPr>
            <a:lvl3pPr>
              <a:defRPr sz="2000">
                <a:solidFill>
                  <a:schemeClr val="accent4">
                    <a:lumMod val="20000"/>
                    <a:lumOff val="80000"/>
                  </a:schemeClr>
                </a:solidFill>
                <a:latin typeface="+mn-lt"/>
              </a:defRPr>
            </a:lvl3pPr>
            <a:lvl4pPr>
              <a:defRPr sz="1800">
                <a:solidFill>
                  <a:schemeClr val="accent4">
                    <a:lumMod val="20000"/>
                    <a:lumOff val="80000"/>
                  </a:schemeClr>
                </a:solidFill>
                <a:latin typeface="+mn-lt"/>
              </a:defRPr>
            </a:lvl4pPr>
            <a:lvl5pPr>
              <a:defRPr sz="1800">
                <a:solidFill>
                  <a:schemeClr val="accent4">
                    <a:lumMod val="20000"/>
                    <a:lumOff val="80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F75619-5A06-4DA9-8D21-A2F6A4553D14}" type="slidenum">
              <a:rPr lang="bg-BG" smtClean="0"/>
              <a:t>‹Nr.›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907124571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2"/>
          <p:cNvSpPr>
            <a:spLocks noChangeArrowheads="1"/>
          </p:cNvSpPr>
          <p:nvPr/>
        </p:nvSpPr>
        <p:spPr bwMode="auto">
          <a:xfrm>
            <a:off x="0" y="768350"/>
            <a:ext cx="9144000" cy="1235075"/>
          </a:xfrm>
          <a:prstGeom prst="rect">
            <a:avLst/>
          </a:prstGeom>
          <a:gradFill flip="none" rotWithShape="1">
            <a:gsLst>
              <a:gs pos="89000">
                <a:srgbClr val="C00000"/>
              </a:gs>
              <a:gs pos="20000">
                <a:srgbClr val="F50736"/>
              </a:gs>
              <a:gs pos="11000">
                <a:srgbClr val="F50736"/>
              </a:gs>
            </a:gsLst>
            <a:lin ang="135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-342900" algn="ctr">
              <a:buFont typeface="+mj-lt"/>
              <a:buAutoNum type="arabicPeriod"/>
              <a:defRPr/>
            </a:pPr>
            <a:endParaRPr lang="da-DK" noProof="1">
              <a:solidFill>
                <a:srgbClr val="FFFFFF"/>
              </a:solidFill>
              <a:latin typeface="Arial" pitchFamily="34" charset="0"/>
            </a:endParaRPr>
          </a:p>
        </p:txBody>
      </p:sp>
      <p:pic>
        <p:nvPicPr>
          <p:cNvPr id="6" name="Billede 3" descr="dreamstime_Hospital doctor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454900" y="763588"/>
            <a:ext cx="1689100" cy="124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2298700"/>
            <a:ext cx="8229600" cy="38274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itchFamily="34" charset="0"/>
              </a:defRPr>
            </a:lvl1pPr>
            <a:lvl2pPr>
              <a:defRPr>
                <a:solidFill>
                  <a:srgbClr val="000000"/>
                </a:solidFill>
                <a:latin typeface="Arial" pitchFamily="34" charset="0"/>
              </a:defRPr>
            </a:lvl2pPr>
            <a:lvl3pPr>
              <a:defRPr>
                <a:solidFill>
                  <a:srgbClr val="000000"/>
                </a:solidFill>
                <a:latin typeface="Arial" pitchFamily="34" charset="0"/>
              </a:defRPr>
            </a:lvl3pPr>
            <a:lvl4pPr>
              <a:defRPr>
                <a:solidFill>
                  <a:srgbClr val="000000"/>
                </a:solidFill>
                <a:latin typeface="Arial" pitchFamily="34" charset="0"/>
              </a:defRPr>
            </a:lvl4pPr>
            <a:lvl5pPr>
              <a:defRPr>
                <a:solidFill>
                  <a:srgbClr val="000000"/>
                </a:solidFill>
                <a:latin typeface="Arial" pitchFamily="34" charset="0"/>
              </a:defRPr>
            </a:lvl5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da-DK" dirty="0"/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177800" y="833438"/>
            <a:ext cx="4584700" cy="563562"/>
          </a:xfrm>
          <a:prstGeom prst="rect">
            <a:avLst/>
          </a:prstGeom>
        </p:spPr>
        <p:txBody>
          <a:bodyPr/>
          <a:lstStyle>
            <a:lvl1pPr algn="l">
              <a:defRPr sz="3200">
                <a:latin typeface="Arial" pitchFamily="34" charset="0"/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da-DK" dirty="0"/>
          </a:p>
        </p:txBody>
      </p:sp>
      <p:sp>
        <p:nvSpPr>
          <p:cNvPr id="11" name="Pladsholder til tekst 2"/>
          <p:cNvSpPr>
            <a:spLocks noGrp="1"/>
          </p:cNvSpPr>
          <p:nvPr>
            <p:ph type="body" idx="13"/>
          </p:nvPr>
        </p:nvSpPr>
        <p:spPr>
          <a:xfrm>
            <a:off x="177800" y="1447801"/>
            <a:ext cx="6489700" cy="35877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7" name="Pladsholder til dato 3"/>
          <p:cNvSpPr>
            <a:spLocks noGrp="1"/>
          </p:cNvSpPr>
          <p:nvPr userDrawn="1">
            <p:ph type="dt" sz="half" idx="1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Arial" pitchFamily="34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r>
              <a:rPr lang="da-DK"/>
              <a:t>Your footnote</a:t>
            </a:r>
          </a:p>
        </p:txBody>
      </p:sp>
      <p:sp>
        <p:nvSpPr>
          <p:cNvPr id="8" name="Pladsholder til diasnummer 5"/>
          <p:cNvSpPr>
            <a:spLocks noGrp="1"/>
          </p:cNvSpPr>
          <p:nvPr userDrawn="1">
            <p:ph type="sldNum" sz="quarter" idx="1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Arial" pitchFamily="34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r>
              <a:rPr lang="da-DK"/>
              <a:t>Your Logo</a:t>
            </a: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e 13"/>
          <p:cNvGrpSpPr/>
          <p:nvPr userDrawn="1"/>
        </p:nvGrpSpPr>
        <p:grpSpPr>
          <a:xfrm>
            <a:off x="0" y="0"/>
            <a:ext cx="9144000" cy="1968500"/>
            <a:chOff x="0" y="0"/>
            <a:chExt cx="9144000" cy="19685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" name="Rektangel 2"/>
            <p:cNvSpPr>
              <a:spLocks noChangeArrowheads="1"/>
            </p:cNvSpPr>
            <p:nvPr/>
          </p:nvSpPr>
          <p:spPr bwMode="auto">
            <a:xfrm>
              <a:off x="0" y="0"/>
              <a:ext cx="9144000" cy="1968500"/>
            </a:xfrm>
            <a:prstGeom prst="rect">
              <a:avLst/>
            </a:prstGeom>
            <a:gradFill flip="none" rotWithShape="1">
              <a:gsLst>
                <a:gs pos="89000">
                  <a:srgbClr val="C00000"/>
                </a:gs>
                <a:gs pos="20000">
                  <a:srgbClr val="F50736"/>
                </a:gs>
                <a:gs pos="11000">
                  <a:srgbClr val="F50736"/>
                </a:gs>
              </a:gsLst>
              <a:lin ang="1350000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indent="-342900" algn="ctr">
                <a:buFont typeface="+mj-lt"/>
                <a:buAutoNum type="arabicPeriod"/>
                <a:defRPr/>
              </a:pPr>
              <a:endParaRPr lang="da-DK" noProof="1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7" name="Rektangel 3"/>
            <p:cNvSpPr>
              <a:spLocks noChangeArrowheads="1"/>
            </p:cNvSpPr>
            <p:nvPr/>
          </p:nvSpPr>
          <p:spPr bwMode="auto">
            <a:xfrm>
              <a:off x="0" y="1661160"/>
              <a:ext cx="9144000" cy="304800"/>
            </a:xfrm>
            <a:prstGeom prst="rect">
              <a:avLst/>
            </a:prstGeom>
            <a:gradFill>
              <a:gsLst>
                <a:gs pos="0">
                  <a:schemeClr val="bg2">
                    <a:lumMod val="90000"/>
                  </a:schemeClr>
                </a:gs>
                <a:gs pos="100000">
                  <a:schemeClr val="accent1"/>
                </a:gs>
              </a:gsLst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indent="-342900" algn="ctr">
                <a:buFont typeface="+mj-lt"/>
                <a:buAutoNum type="arabicPeriod"/>
                <a:defRPr/>
              </a:pPr>
              <a:endParaRPr lang="da-DK" noProof="1">
                <a:solidFill>
                  <a:srgbClr val="FFFFFF"/>
                </a:solidFill>
                <a:latin typeface="Arial" pitchFamily="34" charset="0"/>
                <a:ea typeface="ＭＳ Ｐゴシック" pitchFamily="-97" charset="-128"/>
              </a:endParaRPr>
            </a:p>
          </p:txBody>
        </p:sp>
      </p:grpSp>
      <p:sp>
        <p:nvSpPr>
          <p:cNvPr id="8" name="Pladsholder til indhold 2"/>
          <p:cNvSpPr>
            <a:spLocks noGrp="1"/>
          </p:cNvSpPr>
          <p:nvPr>
            <p:ph idx="1"/>
          </p:nvPr>
        </p:nvSpPr>
        <p:spPr>
          <a:xfrm>
            <a:off x="457200" y="2552700"/>
            <a:ext cx="8229600" cy="35734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itchFamily="34" charset="0"/>
              </a:defRPr>
            </a:lvl1pPr>
            <a:lvl2pPr>
              <a:defRPr>
                <a:solidFill>
                  <a:srgbClr val="000000"/>
                </a:solidFill>
                <a:latin typeface="Arial" pitchFamily="34" charset="0"/>
              </a:defRPr>
            </a:lvl2pPr>
            <a:lvl3pPr>
              <a:defRPr>
                <a:solidFill>
                  <a:srgbClr val="000000"/>
                </a:solidFill>
                <a:latin typeface="Arial" pitchFamily="34" charset="0"/>
              </a:defRPr>
            </a:lvl3pPr>
            <a:lvl4pPr>
              <a:defRPr>
                <a:solidFill>
                  <a:srgbClr val="000000"/>
                </a:solidFill>
                <a:latin typeface="Arial" pitchFamily="34" charset="0"/>
              </a:defRPr>
            </a:lvl4pPr>
            <a:lvl5pPr>
              <a:defRPr>
                <a:solidFill>
                  <a:srgbClr val="000000"/>
                </a:solidFill>
                <a:latin typeface="Arial" pitchFamily="34" charset="0"/>
              </a:defRPr>
            </a:lvl5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da-DK" dirty="0"/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177800" y="515938"/>
            <a:ext cx="4584700" cy="563562"/>
          </a:xfrm>
          <a:prstGeom prst="rect">
            <a:avLst/>
          </a:prstGeom>
        </p:spPr>
        <p:txBody>
          <a:bodyPr/>
          <a:lstStyle>
            <a:lvl1pPr algn="l">
              <a:defRPr sz="3200">
                <a:latin typeface="Arial" pitchFamily="34" charset="0"/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da-DK" dirty="0"/>
          </a:p>
        </p:txBody>
      </p:sp>
      <p:sp>
        <p:nvSpPr>
          <p:cNvPr id="12" name="Pladsholder til tekst 2"/>
          <p:cNvSpPr>
            <a:spLocks noGrp="1"/>
          </p:cNvSpPr>
          <p:nvPr>
            <p:ph type="body" idx="13"/>
          </p:nvPr>
        </p:nvSpPr>
        <p:spPr>
          <a:xfrm>
            <a:off x="177800" y="1130301"/>
            <a:ext cx="6489700" cy="35877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9" name="Pladsholder til dato 3"/>
          <p:cNvSpPr>
            <a:spLocks noGrp="1"/>
          </p:cNvSpPr>
          <p:nvPr>
            <p:ph type="dt" sz="half" idx="1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Arial" pitchFamily="34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r>
              <a:rPr lang="da-DK"/>
              <a:t>Your footnote</a:t>
            </a:r>
          </a:p>
        </p:txBody>
      </p:sp>
      <p:sp>
        <p:nvSpPr>
          <p:cNvPr id="10" name="Pladsholder til diasnummer 5"/>
          <p:cNvSpPr>
            <a:spLocks noGrp="1"/>
          </p:cNvSpPr>
          <p:nvPr>
            <p:ph type="sldNum" sz="quarter" idx="1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Arial" pitchFamily="34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r>
              <a:rPr lang="da-DK"/>
              <a:t>Your Logo</a:t>
            </a: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" pitchFamily="34" charset="0"/>
              </a:defRPr>
            </a:lvl1pPr>
            <a:lvl2pPr>
              <a:defRPr sz="2400">
                <a:latin typeface="Arial" pitchFamily="34" charset="0"/>
              </a:defRPr>
            </a:lvl2pPr>
            <a:lvl3pPr>
              <a:defRPr sz="2000">
                <a:latin typeface="Arial" pitchFamily="34" charset="0"/>
              </a:defRPr>
            </a:lvl3pPr>
            <a:lvl4pPr>
              <a:defRPr sz="1800">
                <a:latin typeface="Arial" pitchFamily="34" charset="0"/>
              </a:defRPr>
            </a:lvl4pPr>
            <a:lvl5pPr>
              <a:defRPr sz="1800">
                <a:latin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da-DK" dirty="0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" pitchFamily="34" charset="0"/>
              </a:defRPr>
            </a:lvl1pPr>
            <a:lvl2pPr>
              <a:defRPr sz="2400">
                <a:latin typeface="Arial" pitchFamily="34" charset="0"/>
              </a:defRPr>
            </a:lvl2pPr>
            <a:lvl3pPr>
              <a:defRPr sz="2000">
                <a:latin typeface="Arial" pitchFamily="34" charset="0"/>
              </a:defRPr>
            </a:lvl3pPr>
            <a:lvl4pPr>
              <a:defRPr sz="1800">
                <a:latin typeface="Arial" pitchFamily="34" charset="0"/>
              </a:defRPr>
            </a:lvl4pPr>
            <a:lvl5pPr>
              <a:defRPr sz="1800">
                <a:latin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da-DK" dirty="0"/>
          </a:p>
        </p:txBody>
      </p:sp>
      <p:sp>
        <p:nvSpPr>
          <p:cNvPr id="5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fld id="{9237044A-7D07-45EC-847F-06AC221D2F9F}" type="datetime1">
              <a:rPr lang="da-DK"/>
              <a:pPr>
                <a:defRPr/>
              </a:pPr>
              <a:t>24-01-2014</a:t>
            </a:fld>
            <a:endParaRPr lang="da-DK" dirty="0"/>
          </a:p>
        </p:txBody>
      </p:sp>
      <p:sp>
        <p:nvSpPr>
          <p:cNvPr id="6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fld id="{AF124BAE-5ADB-46E5-B4C0-0C1246F1D34C}" type="slidenum">
              <a:rPr lang="da-DK"/>
              <a:pPr>
                <a:defRPr/>
              </a:pPr>
              <a:t>‹Nr.›</a:t>
            </a:fld>
            <a:endParaRPr lang="da-DK" dirty="0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Arial" pitchFamily="34" charset="0"/>
              </a:defRPr>
            </a:lvl1pPr>
            <a:lvl2pPr>
              <a:defRPr sz="2000">
                <a:latin typeface="Arial" pitchFamily="34" charset="0"/>
              </a:defRPr>
            </a:lvl2pPr>
            <a:lvl3pPr>
              <a:defRPr sz="1800">
                <a:latin typeface="Arial" pitchFamily="34" charset="0"/>
              </a:defRPr>
            </a:lvl3pPr>
            <a:lvl4pPr>
              <a:defRPr sz="1600">
                <a:latin typeface="Arial" pitchFamily="34" charset="0"/>
              </a:defRPr>
            </a:lvl4pPr>
            <a:lvl5pPr>
              <a:defRPr sz="1600">
                <a:latin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da-DK" dirty="0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Arial" pitchFamily="34" charset="0"/>
              </a:defRPr>
            </a:lvl1pPr>
            <a:lvl2pPr>
              <a:defRPr sz="2000">
                <a:latin typeface="Arial" pitchFamily="34" charset="0"/>
              </a:defRPr>
            </a:lvl2pPr>
            <a:lvl3pPr>
              <a:defRPr sz="1800">
                <a:latin typeface="Arial" pitchFamily="34" charset="0"/>
              </a:defRPr>
            </a:lvl3pPr>
            <a:lvl4pPr>
              <a:defRPr sz="1600">
                <a:latin typeface="Arial" pitchFamily="34" charset="0"/>
              </a:defRPr>
            </a:lvl4pPr>
            <a:lvl5pPr>
              <a:defRPr sz="1600">
                <a:latin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da-DK" dirty="0"/>
          </a:p>
        </p:txBody>
      </p:sp>
      <p:sp>
        <p:nvSpPr>
          <p:cNvPr id="7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fld id="{AA2B8912-C860-442D-B5C8-43E10014C6FD}" type="datetime1">
              <a:rPr lang="da-DK"/>
              <a:pPr>
                <a:defRPr/>
              </a:pPr>
              <a:t>24-01-2014</a:t>
            </a:fld>
            <a:endParaRPr lang="da-DK" dirty="0"/>
          </a:p>
        </p:txBody>
      </p:sp>
      <p:sp>
        <p:nvSpPr>
          <p:cNvPr id="8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9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fld id="{B783B56E-B37D-4C6A-8F5C-3235ADB27661}" type="slidenum">
              <a:rPr lang="da-DK"/>
              <a:pPr>
                <a:defRPr/>
              </a:pPr>
              <a:t>‹Nr.›</a:t>
            </a:fld>
            <a:endParaRPr lang="da-DK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da-DK" dirty="0"/>
          </a:p>
        </p:txBody>
      </p:sp>
      <p:sp>
        <p:nvSpPr>
          <p:cNvPr id="3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fld id="{A25AB9AC-8C2B-41B2-ABDE-3EEB0543DB7D}" type="datetime1">
              <a:rPr lang="da-DK"/>
              <a:pPr>
                <a:defRPr/>
              </a:pPr>
              <a:t>24-01-2014</a:t>
            </a:fld>
            <a:endParaRPr lang="da-DK" dirty="0"/>
          </a:p>
        </p:txBody>
      </p:sp>
      <p:sp>
        <p:nvSpPr>
          <p:cNvPr id="4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fld id="{D4BF5E44-8A2E-4142-A08F-B67B33DFE6AA}" type="slidenum">
              <a:rPr lang="da-DK"/>
              <a:pPr>
                <a:defRPr/>
              </a:pPr>
              <a:t>‹Nr.›</a:t>
            </a:fld>
            <a:endParaRPr lang="da-DK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fld id="{9961CDDE-BE02-4FDD-A1BC-A4294927D3D3}" type="datetime1">
              <a:rPr lang="da-DK"/>
              <a:pPr>
                <a:defRPr/>
              </a:pPr>
              <a:t>24-01-2014</a:t>
            </a:fld>
            <a:endParaRPr lang="da-DK" dirty="0"/>
          </a:p>
        </p:txBody>
      </p:sp>
      <p:sp>
        <p:nvSpPr>
          <p:cNvPr id="3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4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fld id="{7ED6F41A-3397-45DF-AF92-813699CF3CD9}" type="slidenum">
              <a:rPr lang="da-DK"/>
              <a:pPr>
                <a:defRPr/>
              </a:pPr>
              <a:t>‹Nr.›</a:t>
            </a:fld>
            <a:endParaRPr lang="da-DK" dirty="0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" pitchFamily="34" charset="0"/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Arial" pitchFamily="34" charset="0"/>
              </a:defRPr>
            </a:lvl1pPr>
            <a:lvl2pPr>
              <a:defRPr sz="2800">
                <a:latin typeface="Arial" pitchFamily="34" charset="0"/>
              </a:defRPr>
            </a:lvl2pPr>
            <a:lvl3pPr>
              <a:defRPr sz="2400">
                <a:latin typeface="Arial" pitchFamily="34" charset="0"/>
              </a:defRPr>
            </a:lvl3pPr>
            <a:lvl4pPr>
              <a:defRPr sz="2000">
                <a:latin typeface="Arial" pitchFamily="34" charset="0"/>
              </a:defRPr>
            </a:lvl4pPr>
            <a:lvl5pPr>
              <a:defRPr sz="2000">
                <a:latin typeface="Arial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fld id="{5FDE2D2C-45DD-4E5F-B6D3-FAE36B5046AF}" type="datetime1">
              <a:rPr lang="da-DK"/>
              <a:pPr>
                <a:defRPr/>
              </a:pPr>
              <a:t>24-01-2014</a:t>
            </a:fld>
            <a:endParaRPr lang="da-DK" dirty="0"/>
          </a:p>
        </p:txBody>
      </p:sp>
      <p:sp>
        <p:nvSpPr>
          <p:cNvPr id="6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fld id="{838F0870-DAEF-4C57-9606-92482EE97D92}" type="slidenum">
              <a:rPr lang="da-DK"/>
              <a:pPr>
                <a:defRPr/>
              </a:pPr>
              <a:t>‹Nr.›</a:t>
            </a:fld>
            <a:endParaRPr lang="da-DK" dirty="0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" pitchFamily="34" charset="0"/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da-DK" dirty="0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bg-BG" noProof="0" smtClean="0"/>
              <a:t>Щракнете върху иконата, за да добавите картина</a:t>
            </a:r>
            <a:endParaRPr lang="da-DK" noProof="0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fld id="{7E7D377F-9A0C-47C1-9718-D345C1DC8C06}" type="datetime1">
              <a:rPr lang="da-DK"/>
              <a:pPr>
                <a:defRPr/>
              </a:pPr>
              <a:t>24-01-2014</a:t>
            </a:fld>
            <a:endParaRPr lang="da-DK" dirty="0"/>
          </a:p>
        </p:txBody>
      </p:sp>
      <p:sp>
        <p:nvSpPr>
          <p:cNvPr id="6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fld id="{19530A44-B423-4A96-8D61-EBF1158249E8}" type="slidenum">
              <a:rPr lang="da-DK"/>
              <a:pPr>
                <a:defRPr/>
              </a:pPr>
              <a:t>‹Nr.›</a:t>
            </a:fld>
            <a:endParaRPr lang="da-DK" dirty="0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da-DK" dirty="0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" pitchFamily="34" charset="0"/>
              </a:defRPr>
            </a:lvl1pPr>
            <a:lvl2pPr>
              <a:defRPr>
                <a:latin typeface="Arial" pitchFamily="34" charset="0"/>
              </a:defRPr>
            </a:lvl2pPr>
            <a:lvl3pPr>
              <a:defRPr>
                <a:latin typeface="Arial" pitchFamily="34" charset="0"/>
              </a:defRPr>
            </a:lvl3pPr>
            <a:lvl4pPr>
              <a:defRPr>
                <a:latin typeface="Arial" pitchFamily="34" charset="0"/>
              </a:defRPr>
            </a:lvl4pPr>
            <a:lvl5pPr>
              <a:defRPr>
                <a:latin typeface="Arial" pitchFamily="34" charset="0"/>
              </a:defRPr>
            </a:lvl5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fld id="{013DC07D-5A1B-475A-8538-723B38D844ED}" type="datetime1">
              <a:rPr lang="da-DK"/>
              <a:pPr>
                <a:defRPr/>
              </a:pPr>
              <a:t>24-01-2014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fld id="{0348EDB8-FB72-4280-8AE4-388D7D3D109A}" type="slidenum">
              <a:rPr lang="da-DK"/>
              <a:pPr>
                <a:defRPr/>
              </a:pPr>
              <a:t>‹Nr.›</a:t>
            </a:fld>
            <a:endParaRPr lang="da-DK" dirty="0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da-DK" dirty="0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" pitchFamily="34" charset="0"/>
              </a:defRPr>
            </a:lvl1pPr>
            <a:lvl2pPr>
              <a:defRPr>
                <a:latin typeface="Arial" pitchFamily="34" charset="0"/>
              </a:defRPr>
            </a:lvl2pPr>
            <a:lvl3pPr>
              <a:defRPr>
                <a:latin typeface="Arial" pitchFamily="34" charset="0"/>
              </a:defRPr>
            </a:lvl3pPr>
            <a:lvl4pPr>
              <a:defRPr>
                <a:latin typeface="Arial" pitchFamily="34" charset="0"/>
              </a:defRPr>
            </a:lvl4pPr>
            <a:lvl5pPr>
              <a:defRPr>
                <a:latin typeface="Arial" pitchFamily="34" charset="0"/>
              </a:defRPr>
            </a:lvl5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fld id="{C7C54AA2-7B38-45A8-AEFA-B34105299B46}" type="datetime1">
              <a:rPr lang="da-DK"/>
              <a:pPr>
                <a:defRPr/>
              </a:pPr>
              <a:t>24-01-2014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fld id="{A0908307-83D4-4637-B773-7CF986C09FE1}" type="slidenum">
              <a:rPr lang="da-DK"/>
              <a:pPr>
                <a:defRPr/>
              </a:pPr>
              <a:t>‹Nr.›</a:t>
            </a:fld>
            <a:endParaRPr lang="da-DK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F75619-5A06-4DA9-8D21-A2F6A4553D14}" type="slidenum">
              <a:rPr lang="bg-BG" smtClean="0"/>
              <a:t>‹Nr.›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707657815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e 17"/>
          <p:cNvGrpSpPr/>
          <p:nvPr/>
        </p:nvGrpSpPr>
        <p:grpSpPr>
          <a:xfrm>
            <a:off x="0" y="763289"/>
            <a:ext cx="9144000" cy="1246485"/>
            <a:chOff x="0" y="763289"/>
            <a:chExt cx="9144000" cy="124648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" name="Rektangel 2"/>
            <p:cNvSpPr>
              <a:spLocks noChangeArrowheads="1"/>
            </p:cNvSpPr>
            <p:nvPr/>
          </p:nvSpPr>
          <p:spPr bwMode="auto">
            <a:xfrm>
              <a:off x="0" y="772815"/>
              <a:ext cx="9144000" cy="1231200"/>
            </a:xfrm>
            <a:prstGeom prst="rect">
              <a:avLst/>
            </a:prstGeom>
            <a:gradFill flip="none" rotWithShape="1">
              <a:gsLst>
                <a:gs pos="89000">
                  <a:srgbClr val="C00000"/>
                </a:gs>
                <a:gs pos="20000">
                  <a:srgbClr val="F50736"/>
                </a:gs>
                <a:gs pos="11000">
                  <a:srgbClr val="F50736"/>
                </a:gs>
              </a:gsLst>
              <a:lin ang="1350000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indent="-342900" algn="ctr">
                <a:buFont typeface="+mj-lt"/>
                <a:buAutoNum type="arabicPeriod"/>
                <a:defRPr/>
              </a:pPr>
              <a:endParaRPr lang="da-DK" noProof="1">
                <a:solidFill>
                  <a:srgbClr val="FFFFFF"/>
                </a:solidFill>
                <a:latin typeface="Arial" pitchFamily="34" charset="0"/>
              </a:endParaRPr>
            </a:p>
          </p:txBody>
        </p:sp>
        <p:pic>
          <p:nvPicPr>
            <p:cNvPr id="7" name="Billede 3" descr="dreamstime_Hospital doctor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>
            <a:xfrm>
              <a:off x="7455258" y="763289"/>
              <a:ext cx="1688742" cy="124648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2298700"/>
            <a:ext cx="8229600" cy="38274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itchFamily="34" charset="0"/>
              </a:defRPr>
            </a:lvl1pPr>
            <a:lvl2pPr>
              <a:defRPr>
                <a:solidFill>
                  <a:srgbClr val="000000"/>
                </a:solidFill>
                <a:latin typeface="Arial" pitchFamily="34" charset="0"/>
              </a:defRPr>
            </a:lvl2pPr>
            <a:lvl3pPr>
              <a:defRPr>
                <a:solidFill>
                  <a:srgbClr val="000000"/>
                </a:solidFill>
                <a:latin typeface="Arial" pitchFamily="34" charset="0"/>
              </a:defRPr>
            </a:lvl3pPr>
            <a:lvl4pPr>
              <a:defRPr>
                <a:solidFill>
                  <a:srgbClr val="000000"/>
                </a:solidFill>
                <a:latin typeface="Arial" pitchFamily="34" charset="0"/>
              </a:defRPr>
            </a:lvl4pPr>
            <a:lvl5pPr>
              <a:defRPr>
                <a:solidFill>
                  <a:srgbClr val="000000"/>
                </a:solidFill>
                <a:latin typeface="Arial" pitchFamily="34" charset="0"/>
              </a:defRPr>
            </a:lvl5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da-DK" dirty="0"/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177800" y="833438"/>
            <a:ext cx="4584700" cy="563562"/>
          </a:xfrm>
          <a:prstGeom prst="rect">
            <a:avLst/>
          </a:prstGeom>
        </p:spPr>
        <p:txBody>
          <a:bodyPr/>
          <a:lstStyle>
            <a:lvl1pPr algn="l">
              <a:defRPr sz="3200">
                <a:latin typeface="Arial" pitchFamily="34" charset="0"/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da-DK" dirty="0"/>
          </a:p>
        </p:txBody>
      </p:sp>
      <p:sp>
        <p:nvSpPr>
          <p:cNvPr id="11" name="Pladsholder til tekst 2"/>
          <p:cNvSpPr>
            <a:spLocks noGrp="1"/>
          </p:cNvSpPr>
          <p:nvPr>
            <p:ph type="body" idx="13"/>
          </p:nvPr>
        </p:nvSpPr>
        <p:spPr>
          <a:xfrm>
            <a:off x="177800" y="1447801"/>
            <a:ext cx="6489700" cy="35877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8" name="Pladsholder til dato 3"/>
          <p:cNvSpPr>
            <a:spLocks noGrp="1"/>
          </p:cNvSpPr>
          <p:nvPr>
            <p:ph type="dt" sz="half" idx="1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Arial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r>
              <a:rPr lang="da-DK" smtClean="0"/>
              <a:t>Your footnote</a:t>
            </a:r>
            <a:endParaRPr lang="da-DK"/>
          </a:p>
        </p:txBody>
      </p:sp>
      <p:sp>
        <p:nvSpPr>
          <p:cNvPr id="9" name="Pladsholder til diasnummer 5"/>
          <p:cNvSpPr>
            <a:spLocks noGrp="1"/>
          </p:cNvSpPr>
          <p:nvPr>
            <p:ph type="sldNum" sz="quarter" idx="1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Arial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r>
              <a:rPr lang="da-DK" smtClean="0"/>
              <a:t>Your Logo</a:t>
            </a:r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e 13"/>
          <p:cNvGrpSpPr/>
          <p:nvPr/>
        </p:nvGrpSpPr>
        <p:grpSpPr>
          <a:xfrm>
            <a:off x="0" y="0"/>
            <a:ext cx="9144000" cy="1968500"/>
            <a:chOff x="0" y="0"/>
            <a:chExt cx="9144000" cy="19685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" name="Rektangel 2"/>
            <p:cNvSpPr>
              <a:spLocks noChangeArrowheads="1"/>
            </p:cNvSpPr>
            <p:nvPr/>
          </p:nvSpPr>
          <p:spPr bwMode="auto">
            <a:xfrm>
              <a:off x="0" y="0"/>
              <a:ext cx="9144000" cy="1968500"/>
            </a:xfrm>
            <a:prstGeom prst="rect">
              <a:avLst/>
            </a:prstGeom>
            <a:gradFill flip="none" rotWithShape="1">
              <a:gsLst>
                <a:gs pos="89000">
                  <a:srgbClr val="C00000"/>
                </a:gs>
                <a:gs pos="20000">
                  <a:srgbClr val="F50736"/>
                </a:gs>
                <a:gs pos="11000">
                  <a:srgbClr val="F50736"/>
                </a:gs>
              </a:gsLst>
              <a:lin ang="1350000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indent="-342900" algn="ctr">
                <a:buFont typeface="+mj-lt"/>
                <a:buAutoNum type="arabicPeriod"/>
                <a:defRPr/>
              </a:pPr>
              <a:endParaRPr lang="da-DK" noProof="1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7" name="Rektangel 3"/>
            <p:cNvSpPr>
              <a:spLocks noChangeArrowheads="1"/>
            </p:cNvSpPr>
            <p:nvPr/>
          </p:nvSpPr>
          <p:spPr bwMode="auto">
            <a:xfrm>
              <a:off x="0" y="1661160"/>
              <a:ext cx="9144000" cy="304800"/>
            </a:xfrm>
            <a:prstGeom prst="rect">
              <a:avLst/>
            </a:prstGeom>
            <a:gradFill>
              <a:gsLst>
                <a:gs pos="0">
                  <a:schemeClr val="bg2">
                    <a:lumMod val="90000"/>
                  </a:schemeClr>
                </a:gs>
                <a:gs pos="100000">
                  <a:schemeClr val="accent1"/>
                </a:gs>
              </a:gsLst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indent="-342900" algn="ctr">
                <a:buFont typeface="+mj-lt"/>
                <a:buAutoNum type="arabicPeriod"/>
                <a:defRPr/>
              </a:pPr>
              <a:endParaRPr lang="da-DK" noProof="1">
                <a:solidFill>
                  <a:srgbClr val="FFFFFF"/>
                </a:solidFill>
                <a:latin typeface="Arial" pitchFamily="34" charset="0"/>
                <a:ea typeface="ＭＳ Ｐゴシック" pitchFamily="-97" charset="-128"/>
              </a:endParaRPr>
            </a:p>
          </p:txBody>
        </p:sp>
      </p:grpSp>
      <p:sp>
        <p:nvSpPr>
          <p:cNvPr id="8" name="Pladsholder til indhold 2"/>
          <p:cNvSpPr>
            <a:spLocks noGrp="1"/>
          </p:cNvSpPr>
          <p:nvPr>
            <p:ph idx="1"/>
          </p:nvPr>
        </p:nvSpPr>
        <p:spPr>
          <a:xfrm>
            <a:off x="457200" y="2552700"/>
            <a:ext cx="8229600" cy="35734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itchFamily="34" charset="0"/>
              </a:defRPr>
            </a:lvl1pPr>
            <a:lvl2pPr>
              <a:defRPr>
                <a:solidFill>
                  <a:srgbClr val="000000"/>
                </a:solidFill>
                <a:latin typeface="Arial" pitchFamily="34" charset="0"/>
              </a:defRPr>
            </a:lvl2pPr>
            <a:lvl3pPr>
              <a:defRPr>
                <a:solidFill>
                  <a:srgbClr val="000000"/>
                </a:solidFill>
                <a:latin typeface="Arial" pitchFamily="34" charset="0"/>
              </a:defRPr>
            </a:lvl3pPr>
            <a:lvl4pPr>
              <a:defRPr>
                <a:solidFill>
                  <a:srgbClr val="000000"/>
                </a:solidFill>
                <a:latin typeface="Arial" pitchFamily="34" charset="0"/>
              </a:defRPr>
            </a:lvl4pPr>
            <a:lvl5pPr>
              <a:defRPr>
                <a:solidFill>
                  <a:srgbClr val="000000"/>
                </a:solidFill>
                <a:latin typeface="Arial" pitchFamily="34" charset="0"/>
              </a:defRPr>
            </a:lvl5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da-DK" dirty="0"/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177800" y="515938"/>
            <a:ext cx="4584700" cy="563562"/>
          </a:xfrm>
          <a:prstGeom prst="rect">
            <a:avLst/>
          </a:prstGeom>
        </p:spPr>
        <p:txBody>
          <a:bodyPr/>
          <a:lstStyle>
            <a:lvl1pPr algn="l">
              <a:defRPr sz="3200">
                <a:latin typeface="Arial" pitchFamily="34" charset="0"/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da-DK" dirty="0"/>
          </a:p>
        </p:txBody>
      </p:sp>
      <p:sp>
        <p:nvSpPr>
          <p:cNvPr id="12" name="Pladsholder til tekst 2"/>
          <p:cNvSpPr>
            <a:spLocks noGrp="1"/>
          </p:cNvSpPr>
          <p:nvPr>
            <p:ph type="body" idx="13"/>
          </p:nvPr>
        </p:nvSpPr>
        <p:spPr>
          <a:xfrm>
            <a:off x="177800" y="1130301"/>
            <a:ext cx="6489700" cy="35877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9" name="Pladsholder til dato 3"/>
          <p:cNvSpPr>
            <a:spLocks noGrp="1"/>
          </p:cNvSpPr>
          <p:nvPr>
            <p:ph type="dt" sz="half" idx="1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Arial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r>
              <a:rPr lang="da-DK" smtClean="0"/>
              <a:t>Your footnote</a:t>
            </a:r>
            <a:endParaRPr lang="da-DK"/>
          </a:p>
        </p:txBody>
      </p:sp>
      <p:sp>
        <p:nvSpPr>
          <p:cNvPr id="10" name="Pladsholder til diasnummer 5"/>
          <p:cNvSpPr>
            <a:spLocks noGrp="1"/>
          </p:cNvSpPr>
          <p:nvPr>
            <p:ph type="sldNum" sz="quarter" idx="1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Arial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r>
              <a:rPr lang="da-DK" smtClean="0"/>
              <a:t>Your Logo</a:t>
            </a:r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" pitchFamily="34" charset="0"/>
              </a:defRPr>
            </a:lvl1pPr>
            <a:lvl2pPr>
              <a:defRPr sz="2400">
                <a:latin typeface="Arial" pitchFamily="34" charset="0"/>
              </a:defRPr>
            </a:lvl2pPr>
            <a:lvl3pPr>
              <a:defRPr sz="2000">
                <a:latin typeface="Arial" pitchFamily="34" charset="0"/>
              </a:defRPr>
            </a:lvl3pPr>
            <a:lvl4pPr>
              <a:defRPr sz="1800">
                <a:latin typeface="Arial" pitchFamily="34" charset="0"/>
              </a:defRPr>
            </a:lvl4pPr>
            <a:lvl5pPr>
              <a:defRPr sz="1800">
                <a:latin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da-DK" dirty="0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" pitchFamily="34" charset="0"/>
              </a:defRPr>
            </a:lvl1pPr>
            <a:lvl2pPr>
              <a:defRPr sz="2400">
                <a:latin typeface="Arial" pitchFamily="34" charset="0"/>
              </a:defRPr>
            </a:lvl2pPr>
            <a:lvl3pPr>
              <a:defRPr sz="2000">
                <a:latin typeface="Arial" pitchFamily="34" charset="0"/>
              </a:defRPr>
            </a:lvl3pPr>
            <a:lvl4pPr>
              <a:defRPr sz="1800">
                <a:latin typeface="Arial" pitchFamily="34" charset="0"/>
              </a:defRPr>
            </a:lvl4pPr>
            <a:lvl5pPr>
              <a:defRPr sz="1800">
                <a:latin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da-DK" dirty="0"/>
          </a:p>
        </p:txBody>
      </p:sp>
      <p:sp>
        <p:nvSpPr>
          <p:cNvPr id="5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fld id="{87E439B4-870C-4CCE-A1FC-E07FCED82A10}" type="datetime1">
              <a:rPr lang="da-DK" smtClean="0"/>
              <a:pPr>
                <a:defRPr/>
              </a:pPr>
              <a:t>24-01-2014</a:t>
            </a:fld>
            <a:endParaRPr lang="da-DK"/>
          </a:p>
        </p:txBody>
      </p:sp>
      <p:sp>
        <p:nvSpPr>
          <p:cNvPr id="6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fld id="{19C525ED-66E9-401D-9E0D-F5CF7806DEC8}" type="slidenum">
              <a:rPr lang="da-DK" smtClean="0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Arial" pitchFamily="34" charset="0"/>
              </a:defRPr>
            </a:lvl1pPr>
            <a:lvl2pPr>
              <a:defRPr sz="2000">
                <a:latin typeface="Arial" pitchFamily="34" charset="0"/>
              </a:defRPr>
            </a:lvl2pPr>
            <a:lvl3pPr>
              <a:defRPr sz="1800">
                <a:latin typeface="Arial" pitchFamily="34" charset="0"/>
              </a:defRPr>
            </a:lvl3pPr>
            <a:lvl4pPr>
              <a:defRPr sz="1600">
                <a:latin typeface="Arial" pitchFamily="34" charset="0"/>
              </a:defRPr>
            </a:lvl4pPr>
            <a:lvl5pPr>
              <a:defRPr sz="1600">
                <a:latin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da-DK" dirty="0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Arial" pitchFamily="34" charset="0"/>
              </a:defRPr>
            </a:lvl1pPr>
            <a:lvl2pPr>
              <a:defRPr sz="2000">
                <a:latin typeface="Arial" pitchFamily="34" charset="0"/>
              </a:defRPr>
            </a:lvl2pPr>
            <a:lvl3pPr>
              <a:defRPr sz="1800">
                <a:latin typeface="Arial" pitchFamily="34" charset="0"/>
              </a:defRPr>
            </a:lvl3pPr>
            <a:lvl4pPr>
              <a:defRPr sz="1600">
                <a:latin typeface="Arial" pitchFamily="34" charset="0"/>
              </a:defRPr>
            </a:lvl4pPr>
            <a:lvl5pPr>
              <a:defRPr sz="1600">
                <a:latin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da-DK" dirty="0"/>
          </a:p>
        </p:txBody>
      </p:sp>
      <p:sp>
        <p:nvSpPr>
          <p:cNvPr id="7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fld id="{EEE2643A-85B3-488B-A442-027285BB5102}" type="datetime1">
              <a:rPr lang="da-DK" smtClean="0"/>
              <a:pPr>
                <a:defRPr/>
              </a:pPr>
              <a:t>24-01-2014</a:t>
            </a:fld>
            <a:endParaRPr lang="da-DK"/>
          </a:p>
        </p:txBody>
      </p:sp>
      <p:sp>
        <p:nvSpPr>
          <p:cNvPr id="8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9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fld id="{4A950384-4EAA-4A03-A4E2-CB111C47BBFF}" type="slidenum">
              <a:rPr lang="da-DK" smtClean="0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da-DK" dirty="0"/>
          </a:p>
        </p:txBody>
      </p:sp>
      <p:sp>
        <p:nvSpPr>
          <p:cNvPr id="3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fld id="{C3E296A5-4FE0-4558-AF36-CE4719A374D5}" type="datetime1">
              <a:rPr lang="da-DK" smtClean="0"/>
              <a:pPr>
                <a:defRPr/>
              </a:pPr>
              <a:t>24-01-2014</a:t>
            </a:fld>
            <a:endParaRPr lang="da-DK"/>
          </a:p>
        </p:txBody>
      </p:sp>
      <p:sp>
        <p:nvSpPr>
          <p:cNvPr id="4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fld id="{C7517DFB-6793-4DA8-B49A-13739542CF1E}" type="slidenum">
              <a:rPr lang="da-DK" smtClean="0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fld id="{6D43378A-0042-4AF6-8C19-950CD23B04AB}" type="datetime1">
              <a:rPr lang="da-DK" smtClean="0"/>
              <a:pPr>
                <a:defRPr/>
              </a:pPr>
              <a:t>24-01-2014</a:t>
            </a:fld>
            <a:endParaRPr lang="da-DK"/>
          </a:p>
        </p:txBody>
      </p:sp>
      <p:sp>
        <p:nvSpPr>
          <p:cNvPr id="3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4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fld id="{54FE4316-4526-48F1-B4C0-8A309AA381D9}" type="slidenum">
              <a:rPr lang="da-DK" smtClean="0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" pitchFamily="34" charset="0"/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Arial" pitchFamily="34" charset="0"/>
              </a:defRPr>
            </a:lvl1pPr>
            <a:lvl2pPr>
              <a:defRPr sz="2800">
                <a:latin typeface="Arial" pitchFamily="34" charset="0"/>
              </a:defRPr>
            </a:lvl2pPr>
            <a:lvl3pPr>
              <a:defRPr sz="2400">
                <a:latin typeface="Arial" pitchFamily="34" charset="0"/>
              </a:defRPr>
            </a:lvl3pPr>
            <a:lvl4pPr>
              <a:defRPr sz="2000">
                <a:latin typeface="Arial" pitchFamily="34" charset="0"/>
              </a:defRPr>
            </a:lvl4pPr>
            <a:lvl5pPr>
              <a:defRPr sz="2000">
                <a:latin typeface="Arial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fld id="{9C5A3271-3E88-41A0-BDA6-D56194849FF1}" type="datetime1">
              <a:rPr lang="da-DK" smtClean="0"/>
              <a:pPr>
                <a:defRPr/>
              </a:pPr>
              <a:t>24-01-2014</a:t>
            </a:fld>
            <a:endParaRPr lang="da-DK"/>
          </a:p>
        </p:txBody>
      </p:sp>
      <p:sp>
        <p:nvSpPr>
          <p:cNvPr id="6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fld id="{26411D1F-8E6F-4F53-9224-607C93DADD2A}" type="slidenum">
              <a:rPr lang="da-DK" smtClean="0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" pitchFamily="34" charset="0"/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da-DK" dirty="0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bg-BG" noProof="0" smtClean="0"/>
              <a:t>Щракнете върху иконата, за да добавите картина</a:t>
            </a:r>
            <a:endParaRPr lang="da-DK" noProof="0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fld id="{BB011C4B-5C51-4D2C-B610-AAAC9A203B2A}" type="datetime1">
              <a:rPr lang="da-DK" smtClean="0"/>
              <a:pPr>
                <a:defRPr/>
              </a:pPr>
              <a:t>24-01-2014</a:t>
            </a:fld>
            <a:endParaRPr lang="da-DK"/>
          </a:p>
        </p:txBody>
      </p:sp>
      <p:sp>
        <p:nvSpPr>
          <p:cNvPr id="6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fld id="{0E7CC0A5-607D-4EE9-9E4C-7A3ACE8F6CE9}" type="slidenum">
              <a:rPr lang="da-DK" smtClean="0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da-DK" dirty="0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" pitchFamily="34" charset="0"/>
              </a:defRPr>
            </a:lvl1pPr>
            <a:lvl2pPr>
              <a:defRPr>
                <a:latin typeface="Arial" pitchFamily="34" charset="0"/>
              </a:defRPr>
            </a:lvl2pPr>
            <a:lvl3pPr>
              <a:defRPr>
                <a:latin typeface="Arial" pitchFamily="34" charset="0"/>
              </a:defRPr>
            </a:lvl3pPr>
            <a:lvl4pPr>
              <a:defRPr>
                <a:latin typeface="Arial" pitchFamily="34" charset="0"/>
              </a:defRPr>
            </a:lvl4pPr>
            <a:lvl5pPr>
              <a:defRPr>
                <a:latin typeface="Arial" pitchFamily="34" charset="0"/>
              </a:defRPr>
            </a:lvl5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fld id="{073B62CC-05CC-4886-8E88-8DAF6F243F28}" type="datetime1">
              <a:rPr lang="da-DK" smtClean="0"/>
              <a:pPr>
                <a:defRPr/>
              </a:pPr>
              <a:t>24-01-2014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fld id="{5DDB6A00-92FD-4F76-8510-70B290037FA4}" type="slidenum">
              <a:rPr lang="da-DK" smtClean="0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3575538" y="273051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F75619-5A06-4DA9-8D21-A2F6A4553D14}" type="slidenum">
              <a:rPr lang="bg-BG" smtClean="0"/>
              <a:t>‹Nr.›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960690868"/>
      </p:ext>
    </p:extLst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da-DK" dirty="0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" pitchFamily="34" charset="0"/>
              </a:defRPr>
            </a:lvl1pPr>
            <a:lvl2pPr>
              <a:defRPr>
                <a:latin typeface="Arial" pitchFamily="34" charset="0"/>
              </a:defRPr>
            </a:lvl2pPr>
            <a:lvl3pPr>
              <a:defRPr>
                <a:latin typeface="Arial" pitchFamily="34" charset="0"/>
              </a:defRPr>
            </a:lvl3pPr>
            <a:lvl4pPr>
              <a:defRPr>
                <a:latin typeface="Arial" pitchFamily="34" charset="0"/>
              </a:defRPr>
            </a:lvl4pPr>
            <a:lvl5pPr>
              <a:defRPr>
                <a:latin typeface="Arial" pitchFamily="34" charset="0"/>
              </a:defRPr>
            </a:lvl5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fld id="{11A6DC43-467D-449E-94A0-D56147AE8E86}" type="datetime1">
              <a:rPr lang="da-DK" smtClean="0"/>
              <a:pPr>
                <a:defRPr/>
              </a:pPr>
              <a:t>24-01-2014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fld id="{2C37689E-EF9A-435C-9830-4BFB46C47555}" type="slidenum">
              <a:rPr lang="da-DK" smtClean="0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лавен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29200" y="5105400"/>
            <a:ext cx="3962400" cy="838200"/>
          </a:xfrm>
          <a:prstGeom prst="rect">
            <a:avLst/>
          </a:prstGeom>
        </p:spPr>
        <p:txBody>
          <a:bodyPr anchor="b" anchorCtr="0"/>
          <a:lstStyle>
            <a:lvl1pPr algn="r"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29200" y="5943600"/>
            <a:ext cx="3962400" cy="609600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16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bg-BG" smtClean="0"/>
              <a:t>Щракнете за редакция стил подзагл. обр.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5029200" cy="838200"/>
          </a:xfrm>
          <a:prstGeom prst="rect">
            <a:avLst/>
          </a:prstGeo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5029200" cy="51054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accent4">
                    <a:lumMod val="20000"/>
                    <a:lumOff val="80000"/>
                  </a:schemeClr>
                </a:solidFill>
                <a:latin typeface="+mn-lt"/>
              </a:defRPr>
            </a:lvl1pPr>
            <a:lvl2pPr>
              <a:defRPr sz="2400">
                <a:solidFill>
                  <a:schemeClr val="accent4">
                    <a:lumMod val="20000"/>
                    <a:lumOff val="80000"/>
                  </a:schemeClr>
                </a:solidFill>
                <a:latin typeface="+mn-lt"/>
              </a:defRPr>
            </a:lvl2pPr>
            <a:lvl3pPr>
              <a:defRPr sz="2000">
                <a:solidFill>
                  <a:schemeClr val="accent4">
                    <a:lumMod val="20000"/>
                    <a:lumOff val="80000"/>
                  </a:schemeClr>
                </a:solidFill>
                <a:latin typeface="+mn-lt"/>
              </a:defRPr>
            </a:lvl3pPr>
            <a:lvl4pPr>
              <a:defRPr sz="1800">
                <a:solidFill>
                  <a:schemeClr val="accent4">
                    <a:lumMod val="20000"/>
                    <a:lumOff val="80000"/>
                  </a:schemeClr>
                </a:solidFill>
                <a:latin typeface="+mn-lt"/>
              </a:defRPr>
            </a:lvl4pPr>
            <a:lvl5pPr>
              <a:defRPr sz="1800">
                <a:solidFill>
                  <a:schemeClr val="accent4">
                    <a:lumMod val="20000"/>
                    <a:lumOff val="80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2"/>
          <p:cNvSpPr>
            <a:spLocks noChangeArrowheads="1"/>
          </p:cNvSpPr>
          <p:nvPr/>
        </p:nvSpPr>
        <p:spPr bwMode="auto">
          <a:xfrm>
            <a:off x="0" y="768350"/>
            <a:ext cx="9144000" cy="1235075"/>
          </a:xfrm>
          <a:prstGeom prst="rect">
            <a:avLst/>
          </a:prstGeom>
          <a:gradFill flip="none" rotWithShape="1">
            <a:gsLst>
              <a:gs pos="89000">
                <a:srgbClr val="C00000"/>
              </a:gs>
              <a:gs pos="20000">
                <a:srgbClr val="F50736"/>
              </a:gs>
              <a:gs pos="11000">
                <a:srgbClr val="F50736"/>
              </a:gs>
            </a:gsLst>
            <a:lin ang="135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-342900" algn="ctr">
              <a:buFont typeface="+mj-lt"/>
              <a:buAutoNum type="arabicPeriod"/>
              <a:defRPr/>
            </a:pPr>
            <a:endParaRPr lang="da-DK" noProof="1">
              <a:solidFill>
                <a:srgbClr val="FFFFFF"/>
              </a:solidFill>
              <a:latin typeface="Arial" pitchFamily="34" charset="0"/>
            </a:endParaRPr>
          </a:p>
        </p:txBody>
      </p:sp>
      <p:pic>
        <p:nvPicPr>
          <p:cNvPr id="6" name="Billede 3" descr="dreamstime_Hospital doctor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454900" y="763588"/>
            <a:ext cx="1689100" cy="124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2298700"/>
            <a:ext cx="8229600" cy="38274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itchFamily="34" charset="0"/>
              </a:defRPr>
            </a:lvl1pPr>
            <a:lvl2pPr>
              <a:defRPr>
                <a:solidFill>
                  <a:srgbClr val="000000"/>
                </a:solidFill>
                <a:latin typeface="Arial" pitchFamily="34" charset="0"/>
              </a:defRPr>
            </a:lvl2pPr>
            <a:lvl3pPr>
              <a:defRPr>
                <a:solidFill>
                  <a:srgbClr val="000000"/>
                </a:solidFill>
                <a:latin typeface="Arial" pitchFamily="34" charset="0"/>
              </a:defRPr>
            </a:lvl3pPr>
            <a:lvl4pPr>
              <a:defRPr>
                <a:solidFill>
                  <a:srgbClr val="000000"/>
                </a:solidFill>
                <a:latin typeface="Arial" pitchFamily="34" charset="0"/>
              </a:defRPr>
            </a:lvl4pPr>
            <a:lvl5pPr>
              <a:defRPr>
                <a:solidFill>
                  <a:srgbClr val="000000"/>
                </a:solidFill>
                <a:latin typeface="Arial" pitchFamily="34" charset="0"/>
              </a:defRPr>
            </a:lvl5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da-DK" dirty="0"/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177800" y="833438"/>
            <a:ext cx="4584700" cy="563562"/>
          </a:xfrm>
          <a:prstGeom prst="rect">
            <a:avLst/>
          </a:prstGeom>
        </p:spPr>
        <p:txBody>
          <a:bodyPr/>
          <a:lstStyle>
            <a:lvl1pPr algn="l">
              <a:defRPr sz="3200">
                <a:latin typeface="Arial" pitchFamily="34" charset="0"/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da-DK" dirty="0"/>
          </a:p>
        </p:txBody>
      </p:sp>
      <p:sp>
        <p:nvSpPr>
          <p:cNvPr id="11" name="Pladsholder til tekst 2"/>
          <p:cNvSpPr>
            <a:spLocks noGrp="1"/>
          </p:cNvSpPr>
          <p:nvPr>
            <p:ph type="body" idx="13"/>
          </p:nvPr>
        </p:nvSpPr>
        <p:spPr>
          <a:xfrm>
            <a:off x="177800" y="1447801"/>
            <a:ext cx="6489700" cy="35877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7" name="Pladsholder til dato 3"/>
          <p:cNvSpPr>
            <a:spLocks noGrp="1"/>
          </p:cNvSpPr>
          <p:nvPr userDrawn="1">
            <p:ph type="dt" sz="half" idx="1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Arial" pitchFamily="34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r>
              <a:rPr lang="da-DK"/>
              <a:t>Your footnote</a:t>
            </a:r>
          </a:p>
        </p:txBody>
      </p:sp>
      <p:sp>
        <p:nvSpPr>
          <p:cNvPr id="8" name="Pladsholder til diasnummer 5"/>
          <p:cNvSpPr>
            <a:spLocks noGrp="1"/>
          </p:cNvSpPr>
          <p:nvPr userDrawn="1">
            <p:ph type="sldNum" sz="quarter" idx="1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Arial" pitchFamily="34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r>
              <a:rPr lang="da-DK"/>
              <a:t>Your Logo</a:t>
            </a: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e 13"/>
          <p:cNvGrpSpPr/>
          <p:nvPr userDrawn="1"/>
        </p:nvGrpSpPr>
        <p:grpSpPr>
          <a:xfrm>
            <a:off x="0" y="0"/>
            <a:ext cx="9144000" cy="1968500"/>
            <a:chOff x="0" y="0"/>
            <a:chExt cx="9144000" cy="19685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" name="Rektangel 2"/>
            <p:cNvSpPr>
              <a:spLocks noChangeArrowheads="1"/>
            </p:cNvSpPr>
            <p:nvPr/>
          </p:nvSpPr>
          <p:spPr bwMode="auto">
            <a:xfrm>
              <a:off x="0" y="0"/>
              <a:ext cx="9144000" cy="1968500"/>
            </a:xfrm>
            <a:prstGeom prst="rect">
              <a:avLst/>
            </a:prstGeom>
            <a:gradFill flip="none" rotWithShape="1">
              <a:gsLst>
                <a:gs pos="89000">
                  <a:srgbClr val="C00000"/>
                </a:gs>
                <a:gs pos="20000">
                  <a:srgbClr val="F50736"/>
                </a:gs>
                <a:gs pos="11000">
                  <a:srgbClr val="F50736"/>
                </a:gs>
              </a:gsLst>
              <a:lin ang="1350000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indent="-342900" algn="ctr">
                <a:buFont typeface="+mj-lt"/>
                <a:buAutoNum type="arabicPeriod"/>
                <a:defRPr/>
              </a:pPr>
              <a:endParaRPr lang="da-DK" noProof="1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7" name="Rektangel 3"/>
            <p:cNvSpPr>
              <a:spLocks noChangeArrowheads="1"/>
            </p:cNvSpPr>
            <p:nvPr/>
          </p:nvSpPr>
          <p:spPr bwMode="auto">
            <a:xfrm>
              <a:off x="0" y="1661160"/>
              <a:ext cx="9144000" cy="304800"/>
            </a:xfrm>
            <a:prstGeom prst="rect">
              <a:avLst/>
            </a:prstGeom>
            <a:gradFill>
              <a:gsLst>
                <a:gs pos="0">
                  <a:schemeClr val="bg2">
                    <a:lumMod val="90000"/>
                  </a:schemeClr>
                </a:gs>
                <a:gs pos="100000">
                  <a:schemeClr val="accent1"/>
                </a:gs>
              </a:gsLst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indent="-342900" algn="ctr">
                <a:buFont typeface="+mj-lt"/>
                <a:buAutoNum type="arabicPeriod"/>
                <a:defRPr/>
              </a:pPr>
              <a:endParaRPr lang="da-DK" noProof="1">
                <a:solidFill>
                  <a:srgbClr val="FFFFFF"/>
                </a:solidFill>
                <a:latin typeface="Arial" pitchFamily="34" charset="0"/>
                <a:ea typeface="ＭＳ Ｐゴシック" pitchFamily="-97" charset="-128"/>
              </a:endParaRPr>
            </a:p>
          </p:txBody>
        </p:sp>
      </p:grpSp>
      <p:sp>
        <p:nvSpPr>
          <p:cNvPr id="8" name="Pladsholder til indhold 2"/>
          <p:cNvSpPr>
            <a:spLocks noGrp="1"/>
          </p:cNvSpPr>
          <p:nvPr>
            <p:ph idx="1"/>
          </p:nvPr>
        </p:nvSpPr>
        <p:spPr>
          <a:xfrm>
            <a:off x="457200" y="2552700"/>
            <a:ext cx="8229600" cy="35734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itchFamily="34" charset="0"/>
              </a:defRPr>
            </a:lvl1pPr>
            <a:lvl2pPr>
              <a:defRPr>
                <a:solidFill>
                  <a:srgbClr val="000000"/>
                </a:solidFill>
                <a:latin typeface="Arial" pitchFamily="34" charset="0"/>
              </a:defRPr>
            </a:lvl2pPr>
            <a:lvl3pPr>
              <a:defRPr>
                <a:solidFill>
                  <a:srgbClr val="000000"/>
                </a:solidFill>
                <a:latin typeface="Arial" pitchFamily="34" charset="0"/>
              </a:defRPr>
            </a:lvl3pPr>
            <a:lvl4pPr>
              <a:defRPr>
                <a:solidFill>
                  <a:srgbClr val="000000"/>
                </a:solidFill>
                <a:latin typeface="Arial" pitchFamily="34" charset="0"/>
              </a:defRPr>
            </a:lvl4pPr>
            <a:lvl5pPr>
              <a:defRPr>
                <a:solidFill>
                  <a:srgbClr val="000000"/>
                </a:solidFill>
                <a:latin typeface="Arial" pitchFamily="34" charset="0"/>
              </a:defRPr>
            </a:lvl5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da-DK" dirty="0"/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177800" y="515938"/>
            <a:ext cx="4584700" cy="563562"/>
          </a:xfrm>
          <a:prstGeom prst="rect">
            <a:avLst/>
          </a:prstGeom>
        </p:spPr>
        <p:txBody>
          <a:bodyPr/>
          <a:lstStyle>
            <a:lvl1pPr algn="l">
              <a:defRPr sz="3200">
                <a:latin typeface="Arial" pitchFamily="34" charset="0"/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da-DK" dirty="0"/>
          </a:p>
        </p:txBody>
      </p:sp>
      <p:sp>
        <p:nvSpPr>
          <p:cNvPr id="12" name="Pladsholder til tekst 2"/>
          <p:cNvSpPr>
            <a:spLocks noGrp="1"/>
          </p:cNvSpPr>
          <p:nvPr>
            <p:ph type="body" idx="13"/>
          </p:nvPr>
        </p:nvSpPr>
        <p:spPr>
          <a:xfrm>
            <a:off x="177800" y="1130301"/>
            <a:ext cx="6489700" cy="35877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9" name="Pladsholder til dato 3"/>
          <p:cNvSpPr>
            <a:spLocks noGrp="1"/>
          </p:cNvSpPr>
          <p:nvPr>
            <p:ph type="dt" sz="half" idx="1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Arial" pitchFamily="34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r>
              <a:rPr lang="da-DK"/>
              <a:t>Your footnote</a:t>
            </a:r>
          </a:p>
        </p:txBody>
      </p:sp>
      <p:sp>
        <p:nvSpPr>
          <p:cNvPr id="10" name="Pladsholder til diasnummer 5"/>
          <p:cNvSpPr>
            <a:spLocks noGrp="1"/>
          </p:cNvSpPr>
          <p:nvPr>
            <p:ph type="sldNum" sz="quarter" idx="1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Arial" pitchFamily="34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r>
              <a:rPr lang="da-DK"/>
              <a:t>Your Logo</a:t>
            </a: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" pitchFamily="34" charset="0"/>
              </a:defRPr>
            </a:lvl1pPr>
            <a:lvl2pPr>
              <a:defRPr sz="2400">
                <a:latin typeface="Arial" pitchFamily="34" charset="0"/>
              </a:defRPr>
            </a:lvl2pPr>
            <a:lvl3pPr>
              <a:defRPr sz="2000">
                <a:latin typeface="Arial" pitchFamily="34" charset="0"/>
              </a:defRPr>
            </a:lvl3pPr>
            <a:lvl4pPr>
              <a:defRPr sz="1800">
                <a:latin typeface="Arial" pitchFamily="34" charset="0"/>
              </a:defRPr>
            </a:lvl4pPr>
            <a:lvl5pPr>
              <a:defRPr sz="1800">
                <a:latin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da-DK" dirty="0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" pitchFamily="34" charset="0"/>
              </a:defRPr>
            </a:lvl1pPr>
            <a:lvl2pPr>
              <a:defRPr sz="2400">
                <a:latin typeface="Arial" pitchFamily="34" charset="0"/>
              </a:defRPr>
            </a:lvl2pPr>
            <a:lvl3pPr>
              <a:defRPr sz="2000">
                <a:latin typeface="Arial" pitchFamily="34" charset="0"/>
              </a:defRPr>
            </a:lvl3pPr>
            <a:lvl4pPr>
              <a:defRPr sz="1800">
                <a:latin typeface="Arial" pitchFamily="34" charset="0"/>
              </a:defRPr>
            </a:lvl4pPr>
            <a:lvl5pPr>
              <a:defRPr sz="1800">
                <a:latin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da-DK" dirty="0"/>
          </a:p>
        </p:txBody>
      </p:sp>
      <p:sp>
        <p:nvSpPr>
          <p:cNvPr id="5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fld id="{9237044A-7D07-45EC-847F-06AC221D2F9F}" type="datetime1">
              <a:rPr lang="da-DK"/>
              <a:pPr>
                <a:defRPr/>
              </a:pPr>
              <a:t>24-01-2014</a:t>
            </a:fld>
            <a:endParaRPr lang="da-DK" dirty="0"/>
          </a:p>
        </p:txBody>
      </p:sp>
      <p:sp>
        <p:nvSpPr>
          <p:cNvPr id="6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fld id="{AF124BAE-5ADB-46E5-B4C0-0C1246F1D34C}" type="slidenum">
              <a:rPr lang="da-DK"/>
              <a:pPr>
                <a:defRPr/>
              </a:pPr>
              <a:t>‹Nr.›</a:t>
            </a:fld>
            <a:endParaRPr lang="da-DK" dirty="0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Arial" pitchFamily="34" charset="0"/>
              </a:defRPr>
            </a:lvl1pPr>
            <a:lvl2pPr>
              <a:defRPr sz="2000">
                <a:latin typeface="Arial" pitchFamily="34" charset="0"/>
              </a:defRPr>
            </a:lvl2pPr>
            <a:lvl3pPr>
              <a:defRPr sz="1800">
                <a:latin typeface="Arial" pitchFamily="34" charset="0"/>
              </a:defRPr>
            </a:lvl3pPr>
            <a:lvl4pPr>
              <a:defRPr sz="1600">
                <a:latin typeface="Arial" pitchFamily="34" charset="0"/>
              </a:defRPr>
            </a:lvl4pPr>
            <a:lvl5pPr>
              <a:defRPr sz="1600">
                <a:latin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da-DK" dirty="0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Arial" pitchFamily="34" charset="0"/>
              </a:defRPr>
            </a:lvl1pPr>
            <a:lvl2pPr>
              <a:defRPr sz="2000">
                <a:latin typeface="Arial" pitchFamily="34" charset="0"/>
              </a:defRPr>
            </a:lvl2pPr>
            <a:lvl3pPr>
              <a:defRPr sz="1800">
                <a:latin typeface="Arial" pitchFamily="34" charset="0"/>
              </a:defRPr>
            </a:lvl3pPr>
            <a:lvl4pPr>
              <a:defRPr sz="1600">
                <a:latin typeface="Arial" pitchFamily="34" charset="0"/>
              </a:defRPr>
            </a:lvl4pPr>
            <a:lvl5pPr>
              <a:defRPr sz="1600">
                <a:latin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da-DK" dirty="0"/>
          </a:p>
        </p:txBody>
      </p:sp>
      <p:sp>
        <p:nvSpPr>
          <p:cNvPr id="7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fld id="{AA2B8912-C860-442D-B5C8-43E10014C6FD}" type="datetime1">
              <a:rPr lang="da-DK"/>
              <a:pPr>
                <a:defRPr/>
              </a:pPr>
              <a:t>24-01-2014</a:t>
            </a:fld>
            <a:endParaRPr lang="da-DK" dirty="0"/>
          </a:p>
        </p:txBody>
      </p:sp>
      <p:sp>
        <p:nvSpPr>
          <p:cNvPr id="8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9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fld id="{B783B56E-B37D-4C6A-8F5C-3235ADB27661}" type="slidenum">
              <a:rPr lang="da-DK"/>
              <a:pPr>
                <a:defRPr/>
              </a:pPr>
              <a:t>‹Nr.›</a:t>
            </a:fld>
            <a:endParaRPr lang="da-DK" dirty="0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da-DK" dirty="0"/>
          </a:p>
        </p:txBody>
      </p:sp>
      <p:sp>
        <p:nvSpPr>
          <p:cNvPr id="3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fld id="{A25AB9AC-8C2B-41B2-ABDE-3EEB0543DB7D}" type="datetime1">
              <a:rPr lang="da-DK"/>
              <a:pPr>
                <a:defRPr/>
              </a:pPr>
              <a:t>24-01-2014</a:t>
            </a:fld>
            <a:endParaRPr lang="da-DK" dirty="0"/>
          </a:p>
        </p:txBody>
      </p:sp>
      <p:sp>
        <p:nvSpPr>
          <p:cNvPr id="4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fld id="{D4BF5E44-8A2E-4142-A08F-B67B33DFE6AA}" type="slidenum">
              <a:rPr lang="da-DK"/>
              <a:pPr>
                <a:defRPr/>
              </a:pPr>
              <a:t>‹Nr.›</a:t>
            </a:fld>
            <a:endParaRPr lang="da-DK" dirty="0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fld id="{9961CDDE-BE02-4FDD-A1BC-A4294927D3D3}" type="datetime1">
              <a:rPr lang="da-DK"/>
              <a:pPr>
                <a:defRPr/>
              </a:pPr>
              <a:t>24-01-2014</a:t>
            </a:fld>
            <a:endParaRPr lang="da-DK" dirty="0"/>
          </a:p>
        </p:txBody>
      </p:sp>
      <p:sp>
        <p:nvSpPr>
          <p:cNvPr id="3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4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fld id="{7ED6F41A-3397-45DF-AF92-813699CF3CD9}" type="slidenum">
              <a:rPr lang="da-DK"/>
              <a:pPr>
                <a:defRPr/>
              </a:pPr>
              <a:t>‹Nr.›</a:t>
            </a:fld>
            <a:endParaRPr lang="da-DK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F75619-5A06-4DA9-8D21-A2F6A4553D14}" type="slidenum">
              <a:rPr lang="bg-BG" smtClean="0"/>
              <a:t>‹Nr.›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866414741"/>
      </p:ext>
    </p:extLst>
  </p:cSld>
  <p:clrMapOvr>
    <a:masterClrMapping/>
  </p:clrMapOvr>
  <p:transition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" pitchFamily="34" charset="0"/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Arial" pitchFamily="34" charset="0"/>
              </a:defRPr>
            </a:lvl1pPr>
            <a:lvl2pPr>
              <a:defRPr sz="2800">
                <a:latin typeface="Arial" pitchFamily="34" charset="0"/>
              </a:defRPr>
            </a:lvl2pPr>
            <a:lvl3pPr>
              <a:defRPr sz="2400">
                <a:latin typeface="Arial" pitchFamily="34" charset="0"/>
              </a:defRPr>
            </a:lvl3pPr>
            <a:lvl4pPr>
              <a:defRPr sz="2000">
                <a:latin typeface="Arial" pitchFamily="34" charset="0"/>
              </a:defRPr>
            </a:lvl4pPr>
            <a:lvl5pPr>
              <a:defRPr sz="2000">
                <a:latin typeface="Arial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fld id="{5FDE2D2C-45DD-4E5F-B6D3-FAE36B5046AF}" type="datetime1">
              <a:rPr lang="da-DK"/>
              <a:pPr>
                <a:defRPr/>
              </a:pPr>
              <a:t>24-01-2014</a:t>
            </a:fld>
            <a:endParaRPr lang="da-DK" dirty="0"/>
          </a:p>
        </p:txBody>
      </p:sp>
      <p:sp>
        <p:nvSpPr>
          <p:cNvPr id="6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fld id="{838F0870-DAEF-4C57-9606-92482EE97D92}" type="slidenum">
              <a:rPr lang="da-DK"/>
              <a:pPr>
                <a:defRPr/>
              </a:pPr>
              <a:t>‹Nr.›</a:t>
            </a:fld>
            <a:endParaRPr lang="da-DK" dirty="0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" pitchFamily="34" charset="0"/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da-DK" dirty="0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bg-BG" noProof="0" smtClean="0"/>
              <a:t>Щракнете върху иконата, за да добавите картина</a:t>
            </a:r>
            <a:endParaRPr lang="da-DK" noProof="0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fld id="{7E7D377F-9A0C-47C1-9718-D345C1DC8C06}" type="datetime1">
              <a:rPr lang="da-DK"/>
              <a:pPr>
                <a:defRPr/>
              </a:pPr>
              <a:t>24-01-2014</a:t>
            </a:fld>
            <a:endParaRPr lang="da-DK" dirty="0"/>
          </a:p>
        </p:txBody>
      </p:sp>
      <p:sp>
        <p:nvSpPr>
          <p:cNvPr id="6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fld id="{19530A44-B423-4A96-8D61-EBF1158249E8}" type="slidenum">
              <a:rPr lang="da-DK"/>
              <a:pPr>
                <a:defRPr/>
              </a:pPr>
              <a:t>‹Nr.›</a:t>
            </a:fld>
            <a:endParaRPr lang="da-DK" dirty="0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da-DK" dirty="0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" pitchFamily="34" charset="0"/>
              </a:defRPr>
            </a:lvl1pPr>
            <a:lvl2pPr>
              <a:defRPr>
                <a:latin typeface="Arial" pitchFamily="34" charset="0"/>
              </a:defRPr>
            </a:lvl2pPr>
            <a:lvl3pPr>
              <a:defRPr>
                <a:latin typeface="Arial" pitchFamily="34" charset="0"/>
              </a:defRPr>
            </a:lvl3pPr>
            <a:lvl4pPr>
              <a:defRPr>
                <a:latin typeface="Arial" pitchFamily="34" charset="0"/>
              </a:defRPr>
            </a:lvl4pPr>
            <a:lvl5pPr>
              <a:defRPr>
                <a:latin typeface="Arial" pitchFamily="34" charset="0"/>
              </a:defRPr>
            </a:lvl5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fld id="{013DC07D-5A1B-475A-8538-723B38D844ED}" type="datetime1">
              <a:rPr lang="da-DK"/>
              <a:pPr>
                <a:defRPr/>
              </a:pPr>
              <a:t>24-01-2014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fld id="{0348EDB8-FB72-4280-8AE4-388D7D3D109A}" type="slidenum">
              <a:rPr lang="da-DK"/>
              <a:pPr>
                <a:defRPr/>
              </a:pPr>
              <a:t>‹Nr.›</a:t>
            </a:fld>
            <a:endParaRPr lang="da-DK" dirty="0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da-DK" dirty="0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" pitchFamily="34" charset="0"/>
              </a:defRPr>
            </a:lvl1pPr>
            <a:lvl2pPr>
              <a:defRPr>
                <a:latin typeface="Arial" pitchFamily="34" charset="0"/>
              </a:defRPr>
            </a:lvl2pPr>
            <a:lvl3pPr>
              <a:defRPr>
                <a:latin typeface="Arial" pitchFamily="34" charset="0"/>
              </a:defRPr>
            </a:lvl3pPr>
            <a:lvl4pPr>
              <a:defRPr>
                <a:latin typeface="Arial" pitchFamily="34" charset="0"/>
              </a:defRPr>
            </a:lvl4pPr>
            <a:lvl5pPr>
              <a:defRPr>
                <a:latin typeface="Arial" pitchFamily="34" charset="0"/>
              </a:defRPr>
            </a:lvl5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fld id="{C7C54AA2-7B38-45A8-AEFA-B34105299B46}" type="datetime1">
              <a:rPr lang="da-DK"/>
              <a:pPr>
                <a:defRPr/>
              </a:pPr>
              <a:t>24-01-2014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fld id="{A0908307-83D4-4637-B773-7CF986C09FE1}" type="slidenum">
              <a:rPr lang="da-DK"/>
              <a:pPr>
                <a:defRPr/>
              </a:pPr>
              <a:t>‹Nr.›</a:t>
            </a:fld>
            <a:endParaRPr lang="da-DK" dirty="0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1" name="Picture 31" descr="PPP_SMEDI_TLE_Female_Physici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648200"/>
            <a:ext cx="9144000" cy="1143000"/>
          </a:xfr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bg-BG" noProof="0" smtClean="0"/>
              <a:t>Редакт. стил загл. образец</a:t>
            </a:r>
            <a:endParaRPr lang="en-US" noProof="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5867400"/>
            <a:ext cx="9144000" cy="6858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bg-BG" noProof="0" smtClean="0"/>
              <a:t>Щракнете за редакция стил подзагл. обр.</a:t>
            </a:r>
            <a:endParaRPr lang="en-US" noProof="0" smtClean="0"/>
          </a:p>
        </p:txBody>
      </p:sp>
      <p:sp>
        <p:nvSpPr>
          <p:cNvPr id="5143" name="Rectangle 23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144" name="Rectangle 24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145" name="Rectangle 25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2AB25493-402E-484F-BAAB-889903781289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2E717A-7CBC-46A0-86D2-0CA393ABEAC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07615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2E717A-7CBC-46A0-86D2-0CA393ABEAC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85287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381000" y="1447800"/>
            <a:ext cx="4162425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695825" y="1447800"/>
            <a:ext cx="4162425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2E717A-7CBC-46A0-86D2-0CA393ABEAC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22549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2E717A-7CBC-46A0-86D2-0CA393ABEAC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28994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2E717A-7CBC-46A0-86D2-0CA393ABEAC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39296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8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image" Target="../media/image13.jpeg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6" descr="内页副本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7"/>
          <p:cNvSpPr>
            <a:spLocks noChangeArrowheads="1"/>
          </p:cNvSpPr>
          <p:nvPr/>
        </p:nvSpPr>
        <p:spPr bwMode="auto">
          <a:xfrm>
            <a:off x="7407520" y="311150"/>
            <a:ext cx="1282211" cy="34925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DDDDDD"/>
              </a:gs>
            </a:gsLst>
            <a:lin ang="0" scaled="1"/>
          </a:gradFill>
          <a:ln w="9525" cmpd="sng">
            <a:solidFill>
              <a:srgbClr val="BFBFBF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de-DE" altLang="en-US" sz="1400" b="1">
                <a:ea typeface="华文细黑" pitchFamily="2" charset="-122"/>
              </a:rPr>
              <a:t>LOGO</a:t>
            </a:r>
          </a:p>
        </p:txBody>
      </p:sp>
      <p:pic>
        <p:nvPicPr>
          <p:cNvPr id="1028" name="图片 8" descr="圣诞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7"/>
          <p:cNvSpPr>
            <a:spLocks noChangeArrowheads="1"/>
          </p:cNvSpPr>
          <p:nvPr/>
        </p:nvSpPr>
        <p:spPr bwMode="auto">
          <a:xfrm>
            <a:off x="7407520" y="311150"/>
            <a:ext cx="1282211" cy="34925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DDDDDD"/>
              </a:gs>
            </a:gsLst>
            <a:lin ang="0" scaled="1"/>
          </a:gradFill>
          <a:ln w="9525" cmpd="sng">
            <a:solidFill>
              <a:srgbClr val="F2F2F2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de-DE" altLang="en-US" sz="1400" b="1">
                <a:ea typeface="华文细黑" pitchFamily="2" charset="-122"/>
              </a:rPr>
              <a:t>LOGO</a:t>
            </a:r>
          </a:p>
        </p:txBody>
      </p:sp>
      <p:pic>
        <p:nvPicPr>
          <p:cNvPr id="1030" name="图片 10" descr="1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351" y="600076"/>
            <a:ext cx="841131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图片 11" descr="1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10820">
            <a:off x="5773616" y="5997576"/>
            <a:ext cx="841131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图片 12" descr="1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10820">
            <a:off x="7151077" y="5803900"/>
            <a:ext cx="539262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图片 13" descr="1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10820">
            <a:off x="7121770" y="4624389"/>
            <a:ext cx="841131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图片 14" descr="1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10820">
            <a:off x="6704135" y="3381375"/>
            <a:ext cx="404446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图片 15" descr="1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10820">
            <a:off x="7395797" y="2474914"/>
            <a:ext cx="345831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图片 16" descr="1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10820">
            <a:off x="7110047" y="2098676"/>
            <a:ext cx="256443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7" name="标题占位符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/>
              <a:t>单击此处编辑母版标题样式</a:t>
            </a:r>
          </a:p>
        </p:txBody>
      </p:sp>
      <p:sp>
        <p:nvSpPr>
          <p:cNvPr id="1038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00125"/>
            <a:ext cx="8229600" cy="512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/>
              <a:t>单击此处编辑母版文本样式</a:t>
            </a:r>
          </a:p>
          <a:p>
            <a:pPr lvl="1"/>
            <a:r>
              <a:rPr lang="zh-CN" smtClean="0"/>
              <a:t>第二级</a:t>
            </a:r>
          </a:p>
          <a:p>
            <a:pPr lvl="2"/>
            <a:r>
              <a:rPr lang="zh-CN" smtClean="0"/>
              <a:t>第三级</a:t>
            </a:r>
          </a:p>
          <a:p>
            <a:pPr lvl="3"/>
            <a:r>
              <a:rPr lang="zh-CN" smtClean="0"/>
              <a:t>第四级</a:t>
            </a:r>
          </a:p>
          <a:p>
            <a:pPr lvl="4"/>
            <a:r>
              <a:rPr lang="zh-CN" smtClean="0"/>
              <a:t>第五级</a:t>
            </a:r>
          </a:p>
        </p:txBody>
      </p:sp>
      <p:sp>
        <p:nvSpPr>
          <p:cNvPr id="1039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56351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0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endParaRPr lang="bg-BG"/>
          </a:p>
        </p:txBody>
      </p:sp>
      <p:sp>
        <p:nvSpPr>
          <p:cNvPr id="1041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56351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B4F75619-5A06-4DA9-8D21-A2F6A4553D14}" type="slidenum">
              <a:rPr lang="bg-BG" smtClean="0"/>
              <a:t>‹Nr.›</a:t>
            </a:fld>
            <a:endParaRPr lang="bg-B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00" tmFilter="0, 0; .2, .5; .8, .5; 1, 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50" autoRev="1" fill="hold"/>
                                        <p:tgtEl>
                                          <p:spTgt spid="10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0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800" tmFilter="0, 0; .2, .5; .8, .5; 1, 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400" autoRev="1" fill="hold"/>
                                        <p:tgtEl>
                                          <p:spTgt spid="10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0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10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0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900" tmFilter="0, 0; .2, .5; .8, .5; 1, 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450" autoRev="1" fill="hold"/>
                                        <p:tgtEl>
                                          <p:spTgt spid="10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 tmFilter="0, 0; .2, .5; .8, .5; 1, 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500" autoRev="1" fill="hold"/>
                                        <p:tgtEl>
                                          <p:spTgt spid="10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华文细黑" pitchFamily="2" charset="-122"/>
          <a:ea typeface="华文细黑" pitchFamily="2" charset="-122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华文细黑" pitchFamily="2" charset="-122"/>
          <a:ea typeface="华文细黑" pitchFamily="2" charset="-122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华文细黑" pitchFamily="2" charset="-122"/>
          <a:ea typeface="华文细黑" pitchFamily="2" charset="-122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华文细黑" pitchFamily="2" charset="-122"/>
          <a:ea typeface="华文细黑" pitchFamily="2" charset="-122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华文细黑" pitchFamily="2" charset="-122"/>
          <a:ea typeface="华文细黑" pitchFamily="2" charset="-122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华文细黑" pitchFamily="2" charset="-122"/>
          <a:ea typeface="华文细黑" pitchFamily="2" charset="-122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华文细黑" pitchFamily="2" charset="-122"/>
          <a:ea typeface="华文细黑" pitchFamily="2" charset="-122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华文细黑" pitchFamily="2" charset="-122"/>
          <a:ea typeface="华文细黑" pitchFamily="2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SzPct val="89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заглав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F75619-5A06-4DA9-8D21-A2F6A4553D14}" type="slidenum">
              <a:rPr lang="bg-BG" smtClean="0"/>
              <a:t>‹Nr.›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575406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</p:sldLayoutIdLst>
  <p:transition spd="slow">
    <p:random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6" descr="内页副本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7"/>
          <p:cNvSpPr>
            <a:spLocks noChangeArrowheads="1"/>
          </p:cNvSpPr>
          <p:nvPr/>
        </p:nvSpPr>
        <p:spPr bwMode="auto">
          <a:xfrm>
            <a:off x="7407521" y="311150"/>
            <a:ext cx="1282211" cy="34925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DDDDDD"/>
              </a:gs>
            </a:gsLst>
            <a:lin ang="0" scaled="1"/>
          </a:gradFill>
          <a:ln w="9525" cmpd="sng">
            <a:solidFill>
              <a:srgbClr val="BFBFBF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de-DE" altLang="en-US" sz="1400" b="1">
                <a:ea typeface="华文细黑" pitchFamily="2" charset="-122"/>
              </a:rPr>
              <a:t>LOGO</a:t>
            </a:r>
          </a:p>
        </p:txBody>
      </p:sp>
      <p:pic>
        <p:nvPicPr>
          <p:cNvPr id="2052" name="图片 8" descr="内页副本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Rectangle 7"/>
          <p:cNvSpPr>
            <a:spLocks noChangeArrowheads="1"/>
          </p:cNvSpPr>
          <p:nvPr/>
        </p:nvSpPr>
        <p:spPr bwMode="auto">
          <a:xfrm>
            <a:off x="7407521" y="311150"/>
            <a:ext cx="1282211" cy="34925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DDDDDD"/>
              </a:gs>
            </a:gsLst>
            <a:lin ang="0" scaled="1"/>
          </a:gradFill>
          <a:ln w="9525" cmpd="sng">
            <a:solidFill>
              <a:srgbClr val="BFBFBF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de-DE" altLang="en-US" sz="1400" b="1">
                <a:ea typeface="华文细黑" pitchFamily="2" charset="-122"/>
              </a:rPr>
              <a:t>LOGO</a:t>
            </a:r>
          </a:p>
        </p:txBody>
      </p:sp>
      <p:sp>
        <p:nvSpPr>
          <p:cNvPr id="2054" name="标题占位符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/>
              <a:t>单击此处编辑母版标题样式</a:t>
            </a:r>
          </a:p>
        </p:txBody>
      </p:sp>
      <p:sp>
        <p:nvSpPr>
          <p:cNvPr id="2055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00125"/>
            <a:ext cx="8229600" cy="512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/>
              <a:t>单击此处编辑母版文本样式</a:t>
            </a:r>
          </a:p>
          <a:p>
            <a:pPr lvl="1"/>
            <a:r>
              <a:rPr lang="zh-CN" smtClean="0"/>
              <a:t>第二级</a:t>
            </a:r>
          </a:p>
          <a:p>
            <a:pPr lvl="2"/>
            <a:r>
              <a:rPr lang="zh-CN" smtClean="0"/>
              <a:t>第三级</a:t>
            </a:r>
          </a:p>
          <a:p>
            <a:pPr lvl="3"/>
            <a:r>
              <a:rPr lang="zh-CN" smtClean="0"/>
              <a:t>第四级</a:t>
            </a:r>
          </a:p>
          <a:p>
            <a:pPr lvl="4"/>
            <a:r>
              <a:rPr lang="zh-CN" smtClean="0"/>
              <a:t>第五级</a:t>
            </a:r>
          </a:p>
        </p:txBody>
      </p:sp>
      <p:sp>
        <p:nvSpPr>
          <p:cNvPr id="2056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5635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902EA2AB-0970-4C10-A389-814CDBAB3973}" type="datetimeFigureOut">
              <a:rPr lang="zh-CN" altLang="en-US"/>
              <a:pPr/>
              <a:t>2014/1/24</a:t>
            </a:fld>
            <a:endParaRPr lang="zh-CN" altLang="en-US"/>
          </a:p>
        </p:txBody>
      </p:sp>
      <p:sp>
        <p:nvSpPr>
          <p:cNvPr id="2057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56353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2058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5635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03F3BE40-4DD3-47E6-8E74-F82809C04DDC}" type="slidenum">
              <a:rPr lang="zh-CN" altLang="en-US"/>
              <a:pPr/>
              <a:t>‹Nr.›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ransition>
    <p:fade/>
  </p:transition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华文细黑" pitchFamily="2" charset="-122"/>
          <a:ea typeface="华文细黑" pitchFamily="2" charset="-122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华文细黑" pitchFamily="2" charset="-122"/>
          <a:ea typeface="华文细黑" pitchFamily="2" charset="-122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华文细黑" pitchFamily="2" charset="-122"/>
          <a:ea typeface="华文细黑" pitchFamily="2" charset="-122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华文细黑" pitchFamily="2" charset="-122"/>
          <a:ea typeface="华文细黑" pitchFamily="2" charset="-122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华文细黑" pitchFamily="2" charset="-122"/>
          <a:ea typeface="华文细黑" pitchFamily="2" charset="-122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华文细黑" pitchFamily="2" charset="-122"/>
          <a:ea typeface="华文细黑" pitchFamily="2" charset="-122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华文细黑" pitchFamily="2" charset="-122"/>
          <a:ea typeface="华文细黑" pitchFamily="2" charset="-122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华文细黑" pitchFamily="2" charset="-122"/>
          <a:ea typeface="华文细黑" pitchFamily="2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SzPct val="89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/>
              <a:t>单击此处编辑母版标题样式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5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/>
              <a:t>单击此处编辑母版文本样式</a:t>
            </a:r>
          </a:p>
          <a:p>
            <a:pPr lvl="1"/>
            <a:r>
              <a:rPr lang="zh-CN" smtClean="0"/>
              <a:t>第二级</a:t>
            </a:r>
          </a:p>
          <a:p>
            <a:pPr lvl="2"/>
            <a:r>
              <a:rPr lang="zh-CN" smtClean="0"/>
              <a:t>第三级</a:t>
            </a:r>
          </a:p>
          <a:p>
            <a:pPr lvl="3"/>
            <a:r>
              <a:rPr lang="zh-CN" smtClean="0"/>
              <a:t>第四级</a:t>
            </a:r>
          </a:p>
          <a:p>
            <a:pPr lvl="4"/>
            <a:r>
              <a:rPr lang="zh-CN" smtClean="0"/>
              <a:t>第五级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fld id="{8212A0C9-55AC-469F-B655-E00066C1893E}" type="datetimeFigureOut">
              <a:rPr lang="zh-CN" altLang="en-US"/>
              <a:pPr/>
              <a:t>2014/1/24</a:t>
            </a:fld>
            <a:endParaRPr lang="bg-BG" altLang="zh-CN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/>
            </a:lvl1pPr>
          </a:lstStyle>
          <a:p>
            <a:endParaRPr lang="bg-BG" altLang="zh-CN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fld id="{C36D9D9F-EB1D-4521-A7D2-324939711F7F}" type="slidenum">
              <a:rPr lang="bg-BG" altLang="zh-CN"/>
              <a:pPr/>
              <a:t>‹Nr.›</a:t>
            </a:fld>
            <a:endParaRPr lang="bg-BG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81000"/>
            <a:ext cx="5029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Your Topic Goes Here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447800"/>
            <a:ext cx="5029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Your Subtopics Go Here</a:t>
            </a:r>
          </a:p>
          <a:p>
            <a:pPr lvl="1"/>
            <a:r>
              <a:rPr lang="en-US" dirty="0" smtClean="0"/>
              <a:t>Your Subtopics</a:t>
            </a:r>
          </a:p>
          <a:p>
            <a:pPr lvl="2"/>
            <a:r>
              <a:rPr lang="en-US" dirty="0" smtClean="0"/>
              <a:t>Your Subtopics</a:t>
            </a:r>
          </a:p>
          <a:p>
            <a:pPr lvl="3"/>
            <a:r>
              <a:rPr lang="en-US" dirty="0" smtClean="0"/>
              <a:t>Your Subtopics</a:t>
            </a:r>
          </a:p>
          <a:p>
            <a:pPr lvl="4"/>
            <a:r>
              <a:rPr lang="en-US" dirty="0" smtClean="0"/>
              <a:t>Your Subtopics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accent1">
              <a:lumMod val="60000"/>
              <a:lumOff val="40000"/>
            </a:schemeClr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FFCC66"/>
          </a:solidFill>
          <a:latin typeface="Arial Black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FFCC66"/>
          </a:solidFill>
          <a:latin typeface="Arial Black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FFCC66"/>
          </a:solidFill>
          <a:latin typeface="Arial Black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FFCC66"/>
          </a:solidFill>
          <a:latin typeface="Arial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FFCC66"/>
          </a:solidFill>
          <a:latin typeface="Arial Black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FFCC66"/>
          </a:solidFill>
          <a:latin typeface="Arial Black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FFCC66"/>
          </a:solidFill>
          <a:latin typeface="Arial Black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FFCC66"/>
          </a:solidFill>
          <a:latin typeface="Arial Black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accent4">
              <a:lumMod val="20000"/>
              <a:lumOff val="80000"/>
            </a:schemeClr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baseline="0">
          <a:solidFill>
            <a:schemeClr val="accent4">
              <a:lumMod val="20000"/>
              <a:lumOff val="80000"/>
            </a:schemeClr>
          </a:solidFill>
          <a:latin typeface="Arial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baseline="0">
          <a:solidFill>
            <a:schemeClr val="accent4">
              <a:lumMod val="20000"/>
              <a:lumOff val="80000"/>
            </a:schemeClr>
          </a:solidFill>
          <a:latin typeface="Arial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baseline="0">
          <a:solidFill>
            <a:schemeClr val="accent4">
              <a:lumMod val="20000"/>
              <a:lumOff val="80000"/>
            </a:schemeClr>
          </a:solidFill>
          <a:latin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 baseline="0">
          <a:solidFill>
            <a:schemeClr val="accent4">
              <a:lumMod val="20000"/>
              <a:lumOff val="80000"/>
            </a:schemeClr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33000">
              <a:schemeClr val="bg1"/>
            </a:gs>
            <a:gs pos="34000">
              <a:schemeClr val="bg2">
                <a:alpha val="49000"/>
              </a:schemeClr>
            </a:gs>
            <a:gs pos="68000">
              <a:schemeClr val="bg1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1" tx1="lt1" bg2="dk2" tx2="lt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 Narrow"/>
          <a:ea typeface="ＭＳ Ｐゴシック" pitchFamily="-97" charset="-128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Narrow" pitchFamily="-97" charset="0"/>
          <a:ea typeface="ＭＳ Ｐゴシック" pitchFamily="-97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Narrow" pitchFamily="-97" charset="0"/>
          <a:ea typeface="ＭＳ Ｐゴシック" pitchFamily="-97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Narrow" pitchFamily="-97" charset="0"/>
          <a:ea typeface="ＭＳ Ｐゴシック" pitchFamily="-97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Narrow" pitchFamily="-97" charset="0"/>
          <a:ea typeface="ＭＳ Ｐゴシック" pitchFamily="-97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Narrow" pitchFamily="-97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Narrow" pitchFamily="-97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Narrow" pitchFamily="-97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Narrow" pitchFamily="-97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 Narrow"/>
          <a:ea typeface="ＭＳ Ｐゴシック" pitchFamily="-97" charset="-128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 Narrow"/>
          <a:ea typeface="ＭＳ Ｐゴシック" pitchFamily="-97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 Narrow"/>
          <a:ea typeface="ＭＳ Ｐゴシック" pitchFamily="-97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 Narrow"/>
          <a:ea typeface="ＭＳ Ｐゴシック" pitchFamily="-97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 Narrow"/>
          <a:ea typeface="ＭＳ Ｐゴシック" pitchFamily="-97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33000">
              <a:schemeClr val="bg1"/>
            </a:gs>
            <a:gs pos="34000">
              <a:schemeClr val="bg2">
                <a:alpha val="49000"/>
              </a:schemeClr>
            </a:gs>
            <a:gs pos="68000">
              <a:schemeClr val="bg1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1" tx1="lt1" bg2="dk2" tx2="lt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 Narrow"/>
          <a:ea typeface="ＭＳ Ｐゴシック" pitchFamily="-97" charset="-128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Narrow" pitchFamily="-97" charset="0"/>
          <a:ea typeface="ＭＳ Ｐゴシック" pitchFamily="-97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Narrow" pitchFamily="-97" charset="0"/>
          <a:ea typeface="ＭＳ Ｐゴシック" pitchFamily="-97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Narrow" pitchFamily="-97" charset="0"/>
          <a:ea typeface="ＭＳ Ｐゴシック" pitchFamily="-97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Narrow" pitchFamily="-97" charset="0"/>
          <a:ea typeface="ＭＳ Ｐゴシック" pitchFamily="-97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Narrow" pitchFamily="-97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Narrow" pitchFamily="-97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Narrow" pitchFamily="-97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Narrow" pitchFamily="-97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 Narrow"/>
          <a:ea typeface="ＭＳ Ｐゴシック" pitchFamily="-97" charset="-128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 Narrow"/>
          <a:ea typeface="ＭＳ Ｐゴシック" pitchFamily="-97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 Narrow"/>
          <a:ea typeface="ＭＳ Ｐゴシック" pitchFamily="-97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 Narrow"/>
          <a:ea typeface="ＭＳ Ｐゴシック" pitchFamily="-97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 Narrow"/>
          <a:ea typeface="ＭＳ Ｐゴシック" pitchFamily="-97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33000">
              <a:schemeClr val="bg1"/>
            </a:gs>
            <a:gs pos="34000">
              <a:schemeClr val="bg2">
                <a:alpha val="49000"/>
              </a:schemeClr>
            </a:gs>
            <a:gs pos="68000">
              <a:schemeClr val="bg1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1" tx1="lt1" bg2="dk2" tx2="lt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  <p:sldLayoutId id="2147483787" r:id="rId13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 Narrow"/>
          <a:ea typeface="ＭＳ Ｐゴシック" pitchFamily="-97" charset="-128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Narrow" pitchFamily="-97" charset="0"/>
          <a:ea typeface="ＭＳ Ｐゴシック" pitchFamily="-97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Narrow" pitchFamily="-97" charset="0"/>
          <a:ea typeface="ＭＳ Ｐゴシック" pitchFamily="-97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Narrow" pitchFamily="-97" charset="0"/>
          <a:ea typeface="ＭＳ Ｐゴシック" pitchFamily="-97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Narrow" pitchFamily="-97" charset="0"/>
          <a:ea typeface="ＭＳ Ｐゴシック" pitchFamily="-97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Narrow" pitchFamily="-97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Narrow" pitchFamily="-97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Narrow" pitchFamily="-97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Narrow" pitchFamily="-97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 Narrow"/>
          <a:ea typeface="ＭＳ Ｐゴシック" pitchFamily="-97" charset="-128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 Narrow"/>
          <a:ea typeface="ＭＳ Ｐゴシック" pitchFamily="-97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 Narrow"/>
          <a:ea typeface="ＭＳ Ｐゴシック" pitchFamily="-97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 Narrow"/>
          <a:ea typeface="ＭＳ Ｐゴシック" pitchFamily="-97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 Narrow"/>
          <a:ea typeface="ＭＳ Ｐゴシック" pitchFamily="-97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33000">
              <a:schemeClr val="bg1"/>
            </a:gs>
            <a:gs pos="34000">
              <a:schemeClr val="bg2">
                <a:alpha val="49000"/>
              </a:schemeClr>
            </a:gs>
            <a:gs pos="68000">
              <a:schemeClr val="bg1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1" tx1="lt1" bg2="dk2" tx2="lt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 Narrow"/>
          <a:ea typeface="ＭＳ Ｐゴシック" pitchFamily="-97" charset="-128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Narrow" pitchFamily="-97" charset="0"/>
          <a:ea typeface="ＭＳ Ｐゴシック" pitchFamily="-97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Narrow" pitchFamily="-97" charset="0"/>
          <a:ea typeface="ＭＳ Ｐゴシック" pitchFamily="-97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Narrow" pitchFamily="-97" charset="0"/>
          <a:ea typeface="ＭＳ Ｐゴシック" pitchFamily="-97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Narrow" pitchFamily="-97" charset="0"/>
          <a:ea typeface="ＭＳ Ｐゴシック" pitchFamily="-97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Narrow" pitchFamily="-97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Narrow" pitchFamily="-97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Narrow" pitchFamily="-97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Narrow" pitchFamily="-97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 Narrow"/>
          <a:ea typeface="ＭＳ Ｐゴシック" pitchFamily="-97" charset="-128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 Narrow"/>
          <a:ea typeface="ＭＳ Ｐゴシック" pitchFamily="-97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 Narrow"/>
          <a:ea typeface="ＭＳ Ｐゴシック" pitchFamily="-97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 Narrow"/>
          <a:ea typeface="ＭＳ Ｐゴシック" pitchFamily="-97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 Narrow"/>
          <a:ea typeface="ＭＳ Ｐゴシック" pitchFamily="-97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6" name="Picture 52" descr="PPP_SMEDI_TXT_Female_Physician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90800" y="95250"/>
            <a:ext cx="645795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bg-BG" smtClean="0"/>
              <a:t>Редакт. стил загл. образец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447800"/>
            <a:ext cx="847725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smtClean="0"/>
          </a:p>
        </p:txBody>
      </p:sp>
      <p:sp>
        <p:nvSpPr>
          <p:cNvPr id="1070" name="Rectangle 4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" y="6613525"/>
            <a:ext cx="2133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71" name="Rectangle 4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613525"/>
            <a:ext cx="2895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</a:defRPr>
            </a:lvl1pPr>
          </a:lstStyle>
          <a:p>
            <a:endParaRPr lang="bg-BG"/>
          </a:p>
        </p:txBody>
      </p:sp>
      <p:sp>
        <p:nvSpPr>
          <p:cNvPr id="1072" name="Rectangle 4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24675" y="6613525"/>
            <a:ext cx="2133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</a:defRPr>
            </a:lvl1pPr>
          </a:lstStyle>
          <a:p>
            <a:fld id="{B4F75619-5A06-4DA9-8D21-A2F6A4553D14}" type="slidenum">
              <a:rPr lang="bg-BG" smtClean="0"/>
              <a:t>‹Nr.›</a:t>
            </a:fld>
            <a:endParaRPr lang="bg-B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</p:sldLayoutIdLst>
  <p:transition spd="slow">
    <p:random/>
  </p:transition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66C1FC"/>
        </a:buClr>
        <a:buChar char="•"/>
        <a:defRPr sz="24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66C1FC"/>
        </a:buClr>
        <a:buChar char="•"/>
        <a:defRPr sz="2000">
          <a:solidFill>
            <a:srgbClr val="FFFFFF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66C1FC"/>
        </a:buClr>
        <a:buChar char="•"/>
        <a:defRPr>
          <a:solidFill>
            <a:srgbClr val="FFFFFF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66C1FC"/>
        </a:buClr>
        <a:buChar char="•"/>
        <a:defRPr sz="1600">
          <a:solidFill>
            <a:srgbClr val="FFFFFF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66C1FC"/>
        </a:buClr>
        <a:buChar char="•"/>
        <a:defRPr sz="1600">
          <a:solidFill>
            <a:srgbClr val="FFFFFF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66C1FC"/>
        </a:buClr>
        <a:buChar char="•"/>
        <a:defRPr sz="1600">
          <a:solidFill>
            <a:srgbClr val="FFFFFF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66C1FC"/>
        </a:buClr>
        <a:buChar char="•"/>
        <a:defRPr sz="1600">
          <a:solidFill>
            <a:srgbClr val="FFFFFF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66C1FC"/>
        </a:buClr>
        <a:buChar char="•"/>
        <a:defRPr sz="1600">
          <a:solidFill>
            <a:srgbClr val="FFFFFF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66C1FC"/>
        </a:buClr>
        <a:buChar char="•"/>
        <a:defRPr sz="1600">
          <a:solidFill>
            <a:srgbClr val="FFFFFF"/>
          </a:solidFill>
          <a:latin typeface="+mn-lt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9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5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0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9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95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000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AKROMEGALIE</a:t>
            </a:r>
            <a:endParaRPr lang="bg-BG" sz="6000" spc="200" dirty="0">
              <a:ln w="29210">
                <a:solidFill>
                  <a:schemeClr val="accent3">
                    <a:tint val="10000"/>
                  </a:schemeClr>
                </a:solidFill>
              </a:ln>
              <a:solidFill>
                <a:schemeClr val="accent3">
                  <a:satMod val="200000"/>
                  <a:alpha val="50000"/>
                </a:schemeClr>
              </a:solidFill>
              <a:effectLst>
                <a:innerShdw blurRad="50800" dist="50800" dir="8100000">
                  <a:srgbClr val="7D7D7D">
                    <a:alpha val="73000"/>
                  </a:srgbClr>
                </a:innerShdw>
              </a:effectLst>
            </a:endParaRPr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Nikol</a:t>
            </a:r>
            <a:r>
              <a:rPr lang="en-US" dirty="0" smtClean="0"/>
              <a:t> </a:t>
            </a:r>
            <a:r>
              <a:rPr lang="en-US" dirty="0" err="1" smtClean="0"/>
              <a:t>Georgieva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86410491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835696" y="44624"/>
            <a:ext cx="7848872" cy="1200150"/>
          </a:xfrm>
        </p:spPr>
        <p:txBody>
          <a:bodyPr/>
          <a:lstStyle/>
          <a:p>
            <a:pPr algn="ctr"/>
            <a:r>
              <a:rPr lang="en-US" sz="3500" i="1" kern="120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Worin</a:t>
            </a:r>
            <a:r>
              <a:rPr lang="en-US" sz="3500" i="1" kern="12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en-US" sz="3500" i="1" kern="120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besteht</a:t>
            </a:r>
            <a:r>
              <a:rPr lang="en-US" sz="3500" i="1" kern="12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 die </a:t>
            </a:r>
            <a:r>
              <a:rPr lang="en-US" sz="3500" i="1" kern="120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Behandlung</a:t>
            </a:r>
            <a:r>
              <a:rPr lang="en-US" sz="3500" i="1" kern="12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?</a:t>
            </a:r>
            <a:r>
              <a:rPr lang="en-US" sz="3500" i="1" kern="1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/>
            </a:r>
            <a:br>
              <a:rPr lang="en-US" sz="3500" i="1" kern="1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</a:br>
            <a:r>
              <a:rPr lang="bg-BG" sz="3600" i="1" kern="1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bg-BG" sz="3600" i="1" kern="120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Was</a:t>
            </a:r>
            <a:r>
              <a:rPr lang="bg-BG" sz="3600" i="1" kern="12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bg-BG" sz="3600" i="1" kern="120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ist</a:t>
            </a:r>
            <a:r>
              <a:rPr lang="bg-BG" sz="3600" i="1" kern="12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bg-BG" sz="3600" i="1" kern="120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Therapie</a:t>
            </a:r>
            <a:r>
              <a:rPr lang="bg-BG" sz="3600" i="1" kern="12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?</a:t>
            </a:r>
          </a:p>
        </p:txBody>
      </p:sp>
      <p:pic>
        <p:nvPicPr>
          <p:cNvPr id="8" name="Picture 2" descr="https://encrypted-tbn3.gstatic.com/images?q=tbn:ANd9GcRXHrGIY22sXnYL7J1BgL5lBlQ8f3rJ-VV4JlnUbMNragXnpiS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708920"/>
            <a:ext cx="6048672" cy="37417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www.lifeline.de/img/behandlung/origs70526/9344417507-w800-h800/Arztgespraech-Migraen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0848"/>
            <a:ext cx="2623989" cy="17478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://www.apotheken-umschau.de/multimedia/200/93/193/720414884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645448"/>
            <a:ext cx="4051920" cy="21838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183815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2555776" y="116632"/>
            <a:ext cx="6457950" cy="1200150"/>
          </a:xfrm>
        </p:spPr>
        <p:txBody>
          <a:bodyPr/>
          <a:lstStyle/>
          <a:p>
            <a:r>
              <a:rPr lang="en-US" dirty="0" err="1"/>
              <a:t>Nicht-medikamentöse</a:t>
            </a:r>
            <a:r>
              <a:rPr lang="en-US" dirty="0"/>
              <a:t> </a:t>
            </a:r>
            <a:r>
              <a:rPr lang="en-US" dirty="0" err="1"/>
              <a:t>Therapie</a:t>
            </a:r>
            <a:r>
              <a:rPr lang="en-US" dirty="0"/>
              <a:t/>
            </a:r>
            <a:br>
              <a:rPr lang="en-US" dirty="0"/>
            </a:b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381000" y="1447800"/>
            <a:ext cx="8477250" cy="1117104"/>
          </a:xfrm>
        </p:spPr>
        <p:txBody>
          <a:bodyPr/>
          <a:lstStyle/>
          <a:p>
            <a:r>
              <a:rPr lang="en-US" dirty="0" err="1" smtClean="0"/>
              <a:t>Chirurgische</a:t>
            </a:r>
            <a:r>
              <a:rPr lang="en-US" dirty="0" smtClean="0"/>
              <a:t> </a:t>
            </a:r>
            <a:r>
              <a:rPr lang="en-US" dirty="0" err="1" smtClean="0"/>
              <a:t>Tumorentfernung</a:t>
            </a:r>
            <a:endParaRPr lang="en-US" dirty="0" smtClean="0"/>
          </a:p>
        </p:txBody>
      </p:sp>
      <p:sp>
        <p:nvSpPr>
          <p:cNvPr id="4" name="Контейнер за съдържание 2"/>
          <p:cNvSpPr txBox="1">
            <a:spLocks/>
          </p:cNvSpPr>
          <p:nvPr/>
        </p:nvSpPr>
        <p:spPr bwMode="auto">
          <a:xfrm>
            <a:off x="5220072" y="3356992"/>
            <a:ext cx="4012754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C1FC"/>
              </a:buClr>
              <a:buChar char="•"/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C1FC"/>
              </a:buClr>
              <a:buChar char="•"/>
              <a:defRPr sz="20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C1FC"/>
              </a:buClr>
              <a:buChar char="•"/>
              <a:defRPr>
                <a:solidFill>
                  <a:srgbClr val="FFFFFF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C1FC"/>
              </a:buClr>
              <a:buChar char="•"/>
              <a:defRPr sz="1600">
                <a:solidFill>
                  <a:srgbClr val="FFFFFF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C1FC"/>
              </a:buClr>
              <a:buChar char="•"/>
              <a:defRPr sz="1600">
                <a:solidFill>
                  <a:srgbClr val="FFFFFF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C1FC"/>
              </a:buClr>
              <a:buChar char="•"/>
              <a:defRPr sz="1600">
                <a:solidFill>
                  <a:srgbClr val="FFFFFF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C1FC"/>
              </a:buClr>
              <a:buChar char="•"/>
              <a:defRPr sz="1600">
                <a:solidFill>
                  <a:srgbClr val="FFFFFF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C1FC"/>
              </a:buClr>
              <a:buChar char="•"/>
              <a:defRPr sz="1600">
                <a:solidFill>
                  <a:srgbClr val="FFFFFF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C1FC"/>
              </a:buClr>
              <a:buChar char="•"/>
              <a:defRPr sz="1600">
                <a:solidFill>
                  <a:srgbClr val="FFFFFF"/>
                </a:solidFill>
                <a:latin typeface="+mn-lt"/>
              </a:defRPr>
            </a:lvl9pPr>
          </a:lstStyle>
          <a:p>
            <a:r>
              <a:rPr lang="bg-BG" dirty="0" err="1" smtClean="0"/>
              <a:t>Bestrahlung</a:t>
            </a:r>
            <a:r>
              <a:rPr lang="en-US" dirty="0" smtClean="0"/>
              <a:t> </a:t>
            </a:r>
            <a:endParaRPr lang="en-US" dirty="0"/>
          </a:p>
          <a:p>
            <a:endParaRPr lang="bg-BG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4" t="39362" r="45788" b="17855"/>
          <a:stretch/>
        </p:blipFill>
        <p:spPr bwMode="auto">
          <a:xfrm>
            <a:off x="251520" y="2069502"/>
            <a:ext cx="4704522" cy="32600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933056"/>
            <a:ext cx="2846264" cy="24921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512937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Medikamentöse</a:t>
            </a:r>
            <a:r>
              <a:rPr lang="en-US" dirty="0"/>
              <a:t> </a:t>
            </a:r>
            <a:r>
              <a:rPr lang="en-US" dirty="0" err="1" smtClean="0"/>
              <a:t>Therapie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220688" y="1628800"/>
            <a:ext cx="8477250" cy="685056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800" b="1" dirty="0" err="1" smtClean="0"/>
              <a:t>Somatostatin-Analoga</a:t>
            </a:r>
            <a:r>
              <a:rPr lang="en-US" sz="2800" b="1" dirty="0" smtClean="0"/>
              <a:t> (</a:t>
            </a:r>
            <a:r>
              <a:rPr lang="en-US" sz="2800" b="1" dirty="0" err="1" smtClean="0"/>
              <a:t>Octreotid</a:t>
            </a:r>
            <a:r>
              <a:rPr lang="en-US" sz="2800" b="1" dirty="0" smtClean="0"/>
              <a:t>, </a:t>
            </a:r>
            <a:r>
              <a:rPr lang="en-US" sz="2800" b="1" dirty="0" err="1" smtClean="0"/>
              <a:t>Lanreotid</a:t>
            </a:r>
            <a:r>
              <a:rPr lang="en-US" sz="2800" b="1" dirty="0" smtClean="0"/>
              <a:t>)</a:t>
            </a:r>
          </a:p>
          <a:p>
            <a:pPr>
              <a:spcAft>
                <a:spcPts val="1200"/>
              </a:spcAft>
            </a:pPr>
            <a:r>
              <a:rPr lang="en-US" sz="2800" b="1" dirty="0" err="1" smtClean="0"/>
              <a:t>Wachstumshormonrezeptor-Antagonisten</a:t>
            </a:r>
            <a:r>
              <a:rPr lang="en-US" sz="2800" b="1" dirty="0" smtClean="0"/>
              <a:t> (</a:t>
            </a:r>
            <a:r>
              <a:rPr lang="en-US" sz="2800" b="1" dirty="0" err="1" smtClean="0"/>
              <a:t>Somavert</a:t>
            </a:r>
            <a:r>
              <a:rPr lang="en-US" sz="2800" b="1" dirty="0" smtClean="0"/>
              <a:t>)</a:t>
            </a:r>
          </a:p>
          <a:p>
            <a:pPr>
              <a:spcAft>
                <a:spcPts val="1200"/>
              </a:spcAft>
            </a:pPr>
            <a:r>
              <a:rPr lang="en-US" sz="2800" b="1" dirty="0" err="1" smtClean="0"/>
              <a:t>Dopaminagonisten</a:t>
            </a:r>
            <a:r>
              <a:rPr lang="en-US" sz="2800" b="1" dirty="0" smtClean="0"/>
              <a:t> (</a:t>
            </a:r>
            <a:r>
              <a:rPr lang="en-US" sz="2800" b="1" dirty="0" err="1" smtClean="0"/>
              <a:t>Bromocriptin</a:t>
            </a:r>
            <a:r>
              <a:rPr lang="en-US" sz="2800" b="1" dirty="0" smtClean="0"/>
              <a:t>, </a:t>
            </a:r>
            <a:r>
              <a:rPr lang="en-US" sz="2800" b="1" dirty="0" err="1" smtClean="0"/>
              <a:t>Cabergolin</a:t>
            </a:r>
            <a:r>
              <a:rPr lang="en-US" sz="2800" b="1" dirty="0" smtClean="0"/>
              <a:t>)</a:t>
            </a:r>
            <a:endParaRPr lang="bg-BG" sz="2800" dirty="0" smtClean="0"/>
          </a:p>
          <a:p>
            <a:pPr marL="0" indent="0">
              <a:buNone/>
            </a:pPr>
            <a:endParaRPr lang="bg-BG" dirty="0" smtClean="0"/>
          </a:p>
          <a:p>
            <a:endParaRPr lang="bg-BG" dirty="0"/>
          </a:p>
        </p:txBody>
      </p:sp>
      <p:sp>
        <p:nvSpPr>
          <p:cNvPr id="5" name="Контейнер за съдържание 2"/>
          <p:cNvSpPr txBox="1">
            <a:spLocks/>
          </p:cNvSpPr>
          <p:nvPr/>
        </p:nvSpPr>
        <p:spPr bwMode="auto">
          <a:xfrm>
            <a:off x="251520" y="5480248"/>
            <a:ext cx="8477250" cy="685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C1FC"/>
              </a:buClr>
              <a:buChar char="•"/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C1FC"/>
              </a:buClr>
              <a:buChar char="•"/>
              <a:defRPr sz="20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C1FC"/>
              </a:buClr>
              <a:buChar char="•"/>
              <a:defRPr>
                <a:solidFill>
                  <a:srgbClr val="FFFFFF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C1FC"/>
              </a:buClr>
              <a:buChar char="•"/>
              <a:defRPr sz="1600">
                <a:solidFill>
                  <a:srgbClr val="FFFFFF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C1FC"/>
              </a:buClr>
              <a:buChar char="•"/>
              <a:defRPr sz="1600">
                <a:solidFill>
                  <a:srgbClr val="FFFFFF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C1FC"/>
              </a:buClr>
              <a:buChar char="•"/>
              <a:defRPr sz="1600">
                <a:solidFill>
                  <a:srgbClr val="FFFFFF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C1FC"/>
              </a:buClr>
              <a:buChar char="•"/>
              <a:defRPr sz="1600">
                <a:solidFill>
                  <a:srgbClr val="FFFFFF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C1FC"/>
              </a:buClr>
              <a:buChar char="•"/>
              <a:defRPr sz="1600">
                <a:solidFill>
                  <a:srgbClr val="FFFFFF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C1FC"/>
              </a:buClr>
              <a:buChar char="•"/>
              <a:defRPr sz="1600">
                <a:solidFill>
                  <a:srgbClr val="FFFFFF"/>
                </a:solidFill>
                <a:latin typeface="+mn-lt"/>
              </a:defRPr>
            </a:lvl9pPr>
          </a:lstStyle>
          <a:p>
            <a:endParaRPr lang="bg-BG" dirty="0"/>
          </a:p>
        </p:txBody>
      </p:sp>
      <p:pic>
        <p:nvPicPr>
          <p:cNvPr id="11266" name="Picture 2" descr="http://www.bedfordlabs.com/our_products/online_catalog/products/octreotide/_jcr_content/par/text/image.-897792228.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550348"/>
            <a:ext cx="2102722" cy="1523712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www.jano.es/ficheros/images/4/4v24n06/grande/4v24n06-13076813fig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5480249"/>
            <a:ext cx="3625099" cy="1187622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www.asiapharma-syria.com/files/images/New%20Folder/bromocriptine2.5mg-20tablet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744" y="4466856"/>
            <a:ext cx="2123728" cy="1355920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889928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z="4000" i="1" kern="120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Shrek</a:t>
            </a:r>
            <a:r>
              <a:rPr lang="bg-BG" sz="4000" i="1" kern="12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bg-BG" sz="4000" i="1" kern="120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lebte</a:t>
            </a:r>
            <a:r>
              <a:rPr lang="bg-BG" sz="4000" i="1" kern="1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bg-BG" sz="4000" i="1" kern="120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tatsächlich</a:t>
            </a:r>
            <a:r>
              <a:rPr lang="bg-BG" sz="4000" i="1" kern="12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!</a:t>
            </a: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703" y="1268760"/>
            <a:ext cx="8477250" cy="1981200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 b="1" i="1" cap="all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Erschreckend</a:t>
            </a:r>
            <a:r>
              <a:rPr lang="en-US" sz="4400" b="1" i="1" cap="all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! </a:t>
            </a:r>
            <a:endParaRPr lang="en-US" sz="4400" b="1" i="1" cap="all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pPr marL="0" indent="0" algn="ctr">
              <a:buNone/>
            </a:pPr>
            <a:r>
              <a:rPr lang="en-US" sz="4400" b="1" i="1" cap="all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Es</a:t>
            </a:r>
            <a:r>
              <a:rPr lang="en-US" sz="4400" b="1" i="1" cap="all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4400" b="1" i="1" cap="all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gibt</a:t>
            </a:r>
            <a:r>
              <a:rPr lang="en-US" sz="4400" b="1" i="1" cap="all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4400" b="1" i="1" cap="all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ihn</a:t>
            </a:r>
            <a:r>
              <a:rPr lang="en-US" sz="4400" b="1" i="1" cap="all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4400" b="1" i="1" cap="all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wirklich</a:t>
            </a:r>
            <a:r>
              <a:rPr lang="en-US" sz="4400" b="1" i="1" cap="all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!</a:t>
            </a:r>
            <a:endParaRPr lang="bg-BG" sz="4400" b="1" i="1" cap="all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5" name="Картина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4427984" y="4311100"/>
            <a:ext cx="4706764" cy="2410536"/>
          </a:xfrm>
          <a:prstGeom prst="rect">
            <a:avLst/>
          </a:prstGeom>
        </p:spPr>
      </p:pic>
      <p:pic>
        <p:nvPicPr>
          <p:cNvPr id="6" name="Картина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9589"/>
          <a:stretch/>
        </p:blipFill>
        <p:spPr>
          <a:xfrm>
            <a:off x="0" y="3035990"/>
            <a:ext cx="4860032" cy="248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74723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3" grpId="1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2195736" y="95250"/>
            <a:ext cx="6457950" cy="1200150"/>
          </a:xfrm>
        </p:spPr>
        <p:txBody>
          <a:bodyPr/>
          <a:lstStyle/>
          <a:p>
            <a:pPr algn="ctr"/>
            <a:r>
              <a:rPr lang="de-DE" sz="4000" i="1" kern="12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Morris </a:t>
            </a:r>
            <a:r>
              <a:rPr lang="de-DE" sz="4000" i="1" kern="120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Tile</a:t>
            </a:r>
            <a:r>
              <a:rPr lang="de-DE" sz="4000" i="1" kern="12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 </a:t>
            </a:r>
            <a:endParaRPr lang="bg-BG" sz="4000" i="1" kern="12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4" name="Shrek2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1617663"/>
            <a:ext cx="8477250" cy="4764087"/>
          </a:xfrm>
        </p:spPr>
      </p:pic>
    </p:spTree>
    <p:extLst>
      <p:ext uri="{BB962C8B-B14F-4D97-AF65-F5344CB8AC3E}">
        <p14:creationId xmlns:p14="http://schemas.microsoft.com/office/powerpoint/2010/main" val="114395074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8119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381000" y="2204864"/>
            <a:ext cx="8477250" cy="4348336"/>
          </a:xfrm>
        </p:spPr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en-US" sz="4400" b="1" i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Was </a:t>
            </a:r>
            <a:r>
              <a:rPr lang="en-US" sz="4400" b="1" i="1" cap="all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ist</a:t>
            </a:r>
            <a:r>
              <a:rPr lang="en-US" sz="4400" b="1" i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4400" b="1" i="1" cap="all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Akromegalie</a:t>
            </a:r>
            <a:r>
              <a:rPr lang="en-US" sz="4400" b="1" i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? Das </a:t>
            </a:r>
            <a:r>
              <a:rPr lang="en-US" sz="4400" b="1" i="1" cap="all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ist</a:t>
            </a:r>
            <a:r>
              <a:rPr lang="en-US" sz="4400" b="1" i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die </a:t>
            </a:r>
            <a:r>
              <a:rPr lang="en-US" sz="4400" b="1" i="1" cap="all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erste</a:t>
            </a:r>
            <a:r>
              <a:rPr lang="en-US" sz="4400" b="1" i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4400" b="1" i="1" cap="all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Frage</a:t>
            </a:r>
            <a:r>
              <a:rPr lang="en-US" sz="4400" b="1" i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, die </a:t>
            </a:r>
            <a:r>
              <a:rPr lang="en-US" sz="4400" b="1" i="1" cap="all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wir</a:t>
            </a:r>
            <a:r>
              <a:rPr lang="en-US" sz="4400" b="1" i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4400" b="1" i="1" cap="all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uns</a:t>
            </a:r>
            <a:r>
              <a:rPr lang="en-US" sz="4400" b="1" i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4400" b="1" i="1" cap="all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selbst</a:t>
            </a:r>
            <a:r>
              <a:rPr lang="en-US" sz="4400" b="1" i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4400" b="1" i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stellen</a:t>
            </a:r>
            <a:r>
              <a:rPr lang="en-US" sz="4400" b="1" i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…</a:t>
            </a:r>
            <a:endParaRPr lang="bg-BG" sz="4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pPr marL="0" indent="0">
              <a:buNone/>
            </a:pPr>
            <a:endParaRPr lang="bg-BG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5002188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Контейнер за съдържание 2"/>
          <p:cNvSpPr txBox="1">
            <a:spLocks/>
          </p:cNvSpPr>
          <p:nvPr/>
        </p:nvSpPr>
        <p:spPr bwMode="auto">
          <a:xfrm>
            <a:off x="381000" y="2708920"/>
            <a:ext cx="8477250" cy="3844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C1FC"/>
              </a:buClr>
              <a:buChar char="•"/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C1FC"/>
              </a:buClr>
              <a:buChar char="•"/>
              <a:defRPr sz="20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C1FC"/>
              </a:buClr>
              <a:buChar char="•"/>
              <a:defRPr>
                <a:solidFill>
                  <a:srgbClr val="FFFFFF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C1FC"/>
              </a:buClr>
              <a:buChar char="•"/>
              <a:defRPr sz="1600">
                <a:solidFill>
                  <a:srgbClr val="FFFFFF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C1FC"/>
              </a:buClr>
              <a:buChar char="•"/>
              <a:defRPr sz="1600">
                <a:solidFill>
                  <a:srgbClr val="FFFFFF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C1FC"/>
              </a:buClr>
              <a:buChar char="•"/>
              <a:defRPr sz="1600">
                <a:solidFill>
                  <a:srgbClr val="FFFFFF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C1FC"/>
              </a:buClr>
              <a:buChar char="•"/>
              <a:defRPr sz="1600">
                <a:solidFill>
                  <a:srgbClr val="FFFFFF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C1FC"/>
              </a:buClr>
              <a:buChar char="•"/>
              <a:defRPr sz="1600">
                <a:solidFill>
                  <a:srgbClr val="FFFFFF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C1FC"/>
              </a:buClr>
              <a:buChar char="•"/>
              <a:defRPr sz="1600">
                <a:solidFill>
                  <a:srgbClr val="FFFFFF"/>
                </a:solidFill>
                <a:latin typeface="+mn-lt"/>
              </a:defRPr>
            </a:lvl9pPr>
          </a:lstStyle>
          <a:p>
            <a:pPr marL="0" indent="0" algn="ctr">
              <a:lnSpc>
                <a:spcPct val="150000"/>
              </a:lnSpc>
              <a:buFontTx/>
              <a:buNone/>
            </a:pPr>
            <a:r>
              <a:rPr lang="bg-BG" sz="4400" b="1" i="1" cap="all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Was</a:t>
            </a:r>
            <a:r>
              <a:rPr lang="bg-BG" sz="4400" b="1" i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bg-BG" sz="4400" b="1" i="1" cap="all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ist</a:t>
            </a:r>
            <a:r>
              <a:rPr lang="bg-BG" sz="4400" b="1" i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bg-BG" sz="4400" b="1" i="1" cap="all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Epidemiologie</a:t>
            </a:r>
            <a:r>
              <a:rPr lang="bg-BG" sz="4400" b="1" i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?</a:t>
            </a:r>
            <a:r>
              <a:rPr lang="en-US" sz="4400" b="1" i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4400" b="1" i="1" cap="all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Wer</a:t>
            </a:r>
            <a:r>
              <a:rPr lang="en-US" sz="4400" b="1" i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4400" b="1" i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wird</a:t>
            </a:r>
            <a:r>
              <a:rPr lang="en-US" sz="4400" b="1" i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4400" b="1" i="1" cap="all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betroffen</a:t>
            </a:r>
            <a:r>
              <a:rPr lang="en-US" sz="4400" b="1" i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?</a:t>
            </a:r>
            <a:endParaRPr lang="bg-BG" sz="4400" b="1" i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4327960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Контейнер за съдържание 2"/>
          <p:cNvSpPr txBox="1">
            <a:spLocks/>
          </p:cNvSpPr>
          <p:nvPr/>
        </p:nvSpPr>
        <p:spPr bwMode="auto">
          <a:xfrm>
            <a:off x="381000" y="1844824"/>
            <a:ext cx="8477250" cy="4348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C1FC"/>
              </a:buClr>
              <a:buChar char="•"/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C1FC"/>
              </a:buClr>
              <a:buChar char="•"/>
              <a:defRPr sz="20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C1FC"/>
              </a:buClr>
              <a:buChar char="•"/>
              <a:defRPr>
                <a:solidFill>
                  <a:srgbClr val="FFFFFF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C1FC"/>
              </a:buClr>
              <a:buChar char="•"/>
              <a:defRPr sz="1600">
                <a:solidFill>
                  <a:srgbClr val="FFFFFF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C1FC"/>
              </a:buClr>
              <a:buChar char="•"/>
              <a:defRPr sz="1600">
                <a:solidFill>
                  <a:srgbClr val="FFFFFF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C1FC"/>
              </a:buClr>
              <a:buChar char="•"/>
              <a:defRPr sz="1600">
                <a:solidFill>
                  <a:srgbClr val="FFFFFF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C1FC"/>
              </a:buClr>
              <a:buChar char="•"/>
              <a:defRPr sz="1600">
                <a:solidFill>
                  <a:srgbClr val="FFFFFF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C1FC"/>
              </a:buClr>
              <a:buChar char="•"/>
              <a:defRPr sz="1600">
                <a:solidFill>
                  <a:srgbClr val="FFFFFF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C1FC"/>
              </a:buClr>
              <a:buChar char="•"/>
              <a:defRPr sz="1600">
                <a:solidFill>
                  <a:srgbClr val="FFFFFF"/>
                </a:solidFill>
                <a:latin typeface="+mn-lt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4400" b="1" i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Was </a:t>
            </a:r>
            <a:r>
              <a:rPr lang="en-US" sz="4400" b="1" i="1" cap="all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sind</a:t>
            </a:r>
            <a:r>
              <a:rPr lang="en-US" sz="4400" b="1" i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die </a:t>
            </a:r>
            <a:r>
              <a:rPr lang="en-US" sz="4400" b="1" i="1" cap="all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Anzeichen</a:t>
            </a:r>
            <a:r>
              <a:rPr lang="en-US" sz="4400" b="1" i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der </a:t>
            </a:r>
            <a:r>
              <a:rPr lang="en-US" sz="4400" b="1" i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Akromegalie</a:t>
            </a:r>
            <a:r>
              <a:rPr lang="en-US" sz="4400" b="1" i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?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4400" b="1" i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4400" b="1" i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welche</a:t>
            </a:r>
            <a:r>
              <a:rPr lang="en-US" sz="4400" b="1" i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4400" b="1" i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sind</a:t>
            </a:r>
            <a:r>
              <a:rPr lang="en-US" sz="4400" b="1" i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4400" b="1" i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die </a:t>
            </a:r>
            <a:r>
              <a:rPr lang="en-US" sz="4400" b="1" i="1" cap="all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Ursachen</a:t>
            </a:r>
            <a:r>
              <a:rPr lang="en-US" sz="4400" b="1" i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?</a:t>
            </a:r>
            <a:endParaRPr lang="bg-BG" sz="4400" b="1" i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pPr marL="0" indent="0" algn="ctr">
              <a:lnSpc>
                <a:spcPct val="150000"/>
              </a:lnSpc>
              <a:buFontTx/>
              <a:buNone/>
            </a:pPr>
            <a:endParaRPr lang="bg-BG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8464003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0" y="1447800"/>
            <a:ext cx="9144000" cy="2557264"/>
          </a:xfrm>
        </p:spPr>
        <p:txBody>
          <a:bodyPr/>
          <a:lstStyle/>
          <a:p>
            <a:pPr marL="0" indent="0" algn="ctr">
              <a:buNone/>
            </a:pPr>
            <a:r>
              <a:rPr lang="bg-BG" i="1" dirty="0" err="1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In</a:t>
            </a:r>
            <a:r>
              <a:rPr lang="bg-BG" i="1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bg-BG" i="1" dirty="0" err="1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mehr</a:t>
            </a:r>
            <a:r>
              <a:rPr lang="bg-BG" i="1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bg-BG" i="1" dirty="0" err="1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als</a:t>
            </a:r>
            <a:r>
              <a:rPr lang="bg-BG" i="1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95% </a:t>
            </a:r>
            <a:r>
              <a:rPr lang="bg-BG" i="1" dirty="0" err="1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der</a:t>
            </a:r>
            <a:r>
              <a:rPr lang="bg-BG" i="1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bg-BG" i="1" dirty="0" err="1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Fälle</a:t>
            </a:r>
            <a:r>
              <a:rPr lang="bg-BG" i="1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bg-BG" i="1" dirty="0" err="1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liegt</a:t>
            </a:r>
            <a:r>
              <a:rPr lang="bg-BG" i="1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bg-BG" i="1" dirty="0" err="1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der</a:t>
            </a:r>
            <a:r>
              <a:rPr lang="bg-BG" i="1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bg-BG" i="1" dirty="0" err="1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Akromegalie</a:t>
            </a:r>
            <a:r>
              <a:rPr lang="bg-BG" i="1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bg-BG" i="1" dirty="0" err="1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ein</a:t>
            </a:r>
            <a:r>
              <a:rPr lang="bg-BG" i="1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bg-BG" i="1" dirty="0" err="1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gutartiger</a:t>
            </a:r>
            <a:r>
              <a:rPr lang="bg-BG" i="1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bg-BG" i="1" dirty="0" err="1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Tumor</a:t>
            </a:r>
            <a:r>
              <a:rPr lang="bg-BG" i="1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bg-BG" i="1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bg-BG" i="1" dirty="0" err="1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des</a:t>
            </a:r>
            <a:r>
              <a:rPr lang="bg-BG" i="1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bg-BG" i="1" dirty="0" err="1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Hypophysenvorderlappens</a:t>
            </a:r>
            <a:r>
              <a:rPr lang="bg-BG" i="1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</a:t>
            </a:r>
            <a:r>
              <a:rPr lang="bg-BG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zugrunde</a:t>
            </a:r>
            <a:r>
              <a:rPr lang="en-US" i="1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…</a:t>
            </a:r>
          </a:p>
          <a:p>
            <a:pPr marL="0" indent="0" algn="ctr">
              <a:buNone/>
            </a:pPr>
            <a:endParaRPr lang="en-US" i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2" t="36696" r="57609" b="11652"/>
          <a:stretch/>
        </p:blipFill>
        <p:spPr bwMode="auto">
          <a:xfrm>
            <a:off x="5724128" y="3335298"/>
            <a:ext cx="2663214" cy="3309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Контейнер за съдържание 2"/>
          <p:cNvSpPr txBox="1">
            <a:spLocks/>
          </p:cNvSpPr>
          <p:nvPr/>
        </p:nvSpPr>
        <p:spPr bwMode="auto">
          <a:xfrm>
            <a:off x="2506936" y="2060848"/>
            <a:ext cx="4644008" cy="103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C1FC"/>
              </a:buClr>
              <a:buChar char="•"/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C1FC"/>
              </a:buClr>
              <a:buChar char="•"/>
              <a:defRPr sz="20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C1FC"/>
              </a:buClr>
              <a:buChar char="•"/>
              <a:defRPr>
                <a:solidFill>
                  <a:srgbClr val="FFFFFF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C1FC"/>
              </a:buClr>
              <a:buChar char="•"/>
              <a:defRPr sz="1600">
                <a:solidFill>
                  <a:srgbClr val="FFFFFF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C1FC"/>
              </a:buClr>
              <a:buChar char="•"/>
              <a:defRPr sz="1600">
                <a:solidFill>
                  <a:srgbClr val="FFFFFF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C1FC"/>
              </a:buClr>
              <a:buChar char="•"/>
              <a:defRPr sz="1600">
                <a:solidFill>
                  <a:srgbClr val="FFFFFF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C1FC"/>
              </a:buClr>
              <a:buChar char="•"/>
              <a:defRPr sz="1600">
                <a:solidFill>
                  <a:srgbClr val="FFFFFF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C1FC"/>
              </a:buClr>
              <a:buChar char="•"/>
              <a:defRPr sz="1600">
                <a:solidFill>
                  <a:srgbClr val="FFFFFF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C1FC"/>
              </a:buClr>
              <a:buChar char="•"/>
              <a:defRPr sz="1600">
                <a:solidFill>
                  <a:srgbClr val="FFFFFF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endParaRPr lang="en-US" b="1" i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marL="0" indent="0" algn="ctr">
              <a:buFontTx/>
              <a:buNone/>
            </a:pPr>
            <a:r>
              <a:rPr lang="en-US" b="1" i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Lage</a:t>
            </a:r>
            <a:r>
              <a:rPr lang="en-US" b="1" i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der </a:t>
            </a:r>
            <a:r>
              <a:rPr lang="en-US" b="1" i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Hypophyse</a:t>
            </a:r>
            <a:endParaRPr lang="bg-BG" b="1" i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3" name="Стрелка нагоре 12"/>
          <p:cNvSpPr/>
          <p:nvPr/>
        </p:nvSpPr>
        <p:spPr>
          <a:xfrm>
            <a:off x="6768785" y="4653136"/>
            <a:ext cx="179479" cy="264912"/>
          </a:xfrm>
          <a:prstGeom prst="upArrow">
            <a:avLst/>
          </a:prstGeom>
          <a:solidFill>
            <a:srgbClr val="FF000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pic>
        <p:nvPicPr>
          <p:cNvPr id="2" name="Картина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76" y="3335298"/>
            <a:ext cx="3627120" cy="3309517"/>
          </a:xfrm>
          <a:prstGeom prst="rect">
            <a:avLst/>
          </a:prstGeom>
        </p:spPr>
      </p:pic>
      <p:sp>
        <p:nvSpPr>
          <p:cNvPr id="14" name="Стрелка нагоре 13"/>
          <p:cNvSpPr/>
          <p:nvPr/>
        </p:nvSpPr>
        <p:spPr>
          <a:xfrm>
            <a:off x="2123728" y="5373216"/>
            <a:ext cx="179479" cy="264912"/>
          </a:xfrm>
          <a:prstGeom prst="upArrow">
            <a:avLst/>
          </a:prstGeom>
          <a:solidFill>
            <a:srgbClr val="FF0000"/>
          </a:solidFill>
          <a:ln w="15875">
            <a:solidFill>
              <a:schemeClr val="tx1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27578717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7" presetClass="emph" presetSubtype="0" repeatCount="400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21" presetClass="emph" presetSubtype="0" repeatCount="4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13" grpId="0" animBg="1"/>
      <p:bldP spid="13" grpId="1" animBg="1"/>
      <p:bldP spid="14" grpId="0" animBg="1"/>
      <p:bldP spid="1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Картина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196752"/>
            <a:ext cx="6408712" cy="478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03381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Die </a:t>
            </a:r>
            <a:r>
              <a:rPr lang="en-US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Pituitären</a:t>
            </a:r>
            <a:r>
              <a:rPr lang="en-US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Tumoren</a:t>
            </a:r>
            <a:r>
              <a:rPr lang="en-US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i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sind</a:t>
            </a:r>
            <a:r>
              <a:rPr lang="en-US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 </a:t>
            </a:r>
            <a:endParaRPr lang="bg-BG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2" t="32348" r="38153" b="17217"/>
          <a:stretch/>
        </p:blipFill>
        <p:spPr bwMode="auto">
          <a:xfrm>
            <a:off x="3873500" y="3780926"/>
            <a:ext cx="5235972" cy="3032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2" y="1412776"/>
            <a:ext cx="4992624" cy="3029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1082358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2483768" y="-99392"/>
            <a:ext cx="6660232" cy="1333128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Welche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sind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die </a:t>
            </a:r>
            <a:r>
              <a:rPr lang="en-US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Symptome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 </a:t>
            </a:r>
          </a:p>
          <a:p>
            <a:pPr marL="0" indent="0" algn="ctr">
              <a:buNone/>
            </a:pP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Was </a:t>
            </a:r>
            <a:r>
              <a:rPr lang="en-US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geh</a:t>
            </a:r>
            <a:r>
              <a:rPr lang="de-DE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ört</a:t>
            </a:r>
            <a:r>
              <a:rPr lang="de-DE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zu den Symptomen dieser Krankheit?</a:t>
            </a:r>
          </a:p>
        </p:txBody>
      </p:sp>
      <p:pic>
        <p:nvPicPr>
          <p:cNvPr id="1026" name="Picture 2" descr="http://bilder.t-online.de/b/46/58/46/08/id_46584608/tid_da/auch-sehstoerungen-koennen-ein-zeichen-fuer-alzheimer-sein-foto-imago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12776"/>
            <a:ext cx="2491194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.onmeda.de/relaunch/sehrstoerung_finger-580x4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840112"/>
            <a:ext cx="2491194" cy="1836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" t="29044" r="38913" b="12000"/>
          <a:stretch/>
        </p:blipFill>
        <p:spPr bwMode="auto">
          <a:xfrm>
            <a:off x="2576150" y="1805581"/>
            <a:ext cx="3091746" cy="21655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5" t="28000" r="39272" b="12667"/>
          <a:stretch/>
        </p:blipFill>
        <p:spPr bwMode="auto">
          <a:xfrm>
            <a:off x="3563888" y="4149080"/>
            <a:ext cx="3540348" cy="258271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4" t="28696" r="38912" b="12500"/>
          <a:stretch/>
        </p:blipFill>
        <p:spPr bwMode="auto">
          <a:xfrm>
            <a:off x="5652120" y="1754376"/>
            <a:ext cx="3146820" cy="22167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Картина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44" b="49600"/>
          <a:stretch/>
        </p:blipFill>
        <p:spPr>
          <a:xfrm>
            <a:off x="0" y="4676233"/>
            <a:ext cx="2491193" cy="213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93692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артина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200" y="2066504"/>
            <a:ext cx="3694176" cy="4242816"/>
          </a:xfrm>
          <a:prstGeom prst="rect">
            <a:avLst/>
          </a:prstGeom>
        </p:spPr>
      </p:pic>
      <p:pic>
        <p:nvPicPr>
          <p:cNvPr id="6148" name="Picture 4" descr="http://2.bp.blogspot.com/-WhnYJN3wq1k/T8m_atF6CwI/AAAAAAAARfI/FiuDA5vAXnQ/s1600/Hypertrichosi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78992"/>
            <a:ext cx="4610100" cy="3762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encrypted-tbn3.gstatic.com/images?q=tbn:ANd9GcRO04mpL9eLToc8CNt-7o9gZ7UbnvP-F_KXiHaw_uKQqU9P4zs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364526"/>
            <a:ext cx="1786092" cy="14884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encrypted-tbn3.gstatic.com/images?q=tbn:ANd9GcQpgC3U6j9MQMbKWiA_o72QVS98GyTQvxL-cgkRXnzwB1nCTjZOzhRn0ux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06834"/>
            <a:ext cx="2590800" cy="17621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лавие 1"/>
          <p:cNvSpPr>
            <a:spLocks noGrp="1"/>
          </p:cNvSpPr>
          <p:nvPr>
            <p:ph type="title"/>
          </p:nvPr>
        </p:nvSpPr>
        <p:spPr>
          <a:xfrm>
            <a:off x="2628578" y="-9010"/>
            <a:ext cx="6478538" cy="1200150"/>
          </a:xfrm>
        </p:spPr>
        <p:txBody>
          <a:bodyPr/>
          <a:lstStyle/>
          <a:p>
            <a:r>
              <a:rPr lang="en-US" sz="4000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n-ea"/>
                <a:cs typeface="+mn-cs"/>
              </a:rPr>
              <a:t>Die </a:t>
            </a:r>
            <a:r>
              <a:rPr lang="en-US" sz="4000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n-ea"/>
                <a:cs typeface="+mn-cs"/>
              </a:rPr>
              <a:t>Akromegalie</a:t>
            </a:r>
            <a:r>
              <a:rPr lang="en-US" sz="4000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n-ea"/>
                <a:cs typeface="+mn-cs"/>
              </a:rPr>
              <a:t> </a:t>
            </a:r>
            <a:r>
              <a:rPr lang="en-US" sz="4000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n-ea"/>
                <a:cs typeface="+mn-cs"/>
              </a:rPr>
              <a:t>ist</a:t>
            </a:r>
            <a:r>
              <a:rPr lang="en-US" sz="4000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n-ea"/>
                <a:cs typeface="+mn-cs"/>
              </a:rPr>
              <a:t> </a:t>
            </a:r>
            <a:r>
              <a:rPr lang="en-US" sz="4000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n-ea"/>
                <a:cs typeface="+mn-cs"/>
              </a:rPr>
              <a:t>kein</a:t>
            </a:r>
            <a:r>
              <a:rPr lang="en-US" sz="4000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n-ea"/>
                <a:cs typeface="+mn-cs"/>
              </a:rPr>
              <a:t> </a:t>
            </a:r>
            <a:r>
              <a:rPr lang="en-US" sz="4000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n-ea"/>
                <a:cs typeface="+mn-cs"/>
              </a:rPr>
              <a:t>kosmetisches</a:t>
            </a:r>
            <a:r>
              <a:rPr lang="en-US" sz="4000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n-ea"/>
                <a:cs typeface="+mn-cs"/>
              </a:rPr>
              <a:t> Problem.</a:t>
            </a:r>
            <a:endParaRPr lang="bg-BG" sz="4000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198726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Тема2">
  <a:themeElements>
    <a:clrScheme name="1_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Office 主题">
      <a:majorFont>
        <a:latin typeface="华文细黑"/>
        <a:ea typeface="华文细黑"/>
        <a:cs typeface=""/>
      </a:majorFont>
      <a:minorFont>
        <a:latin typeface="华文细黑"/>
        <a:ea typeface="华文细黑"/>
        <a:cs typeface="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тема">
  <a:themeElements>
    <a:clrScheme name="О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主题">
  <a:themeElements>
    <a:clrScheme name="2_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Office 主题">
      <a:majorFont>
        <a:latin typeface="华文细黑"/>
        <a:ea typeface="华文细黑"/>
        <a:cs typeface=""/>
      </a:majorFont>
      <a:minorFont>
        <a:latin typeface="华文细黑"/>
        <a:ea typeface="华文细黑"/>
        <a:cs typeface="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默认设计模板_2">
  <a:themeElements>
    <a:clrScheme name="默认设计模板_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_2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_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medical_professionals">
  <a:themeElements>
    <a:clrScheme name="Изискани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Custom Design">
      <a:majorFont>
        <a:latin typeface="Arial Black"/>
        <a:ea typeface=""/>
        <a:cs typeface=""/>
      </a:majorFont>
      <a:minorFont>
        <a:latin typeface="Arial Unicode MS"/>
        <a:ea typeface=""/>
        <a:cs typeface="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Kontortema">
  <a:themeElements>
    <a:clrScheme name="Brugerdefineret 6">
      <a:dk1>
        <a:srgbClr val="FFFCF9"/>
      </a:dk1>
      <a:lt1>
        <a:sysClr val="window" lastClr="FFFFFF"/>
      </a:lt1>
      <a:dk2>
        <a:srgbClr val="D7D8D9"/>
      </a:dk2>
      <a:lt2>
        <a:srgbClr val="FFFFFF"/>
      </a:lt2>
      <a:accent1>
        <a:srgbClr val="E6E6E6"/>
      </a:accent1>
      <a:accent2>
        <a:srgbClr val="F9AF18"/>
      </a:accent2>
      <a:accent3>
        <a:srgbClr val="78C5DD"/>
      </a:accent3>
      <a:accent4>
        <a:srgbClr val="0081BE"/>
      </a:accent4>
      <a:accent5>
        <a:srgbClr val="FAB900"/>
      </a:accent5>
      <a:accent6>
        <a:srgbClr val="E7711C"/>
      </a:accent6>
      <a:hlink>
        <a:srgbClr val="7EB220"/>
      </a:hlink>
      <a:folHlink>
        <a:srgbClr val="7EB220"/>
      </a:folHlink>
    </a:clrScheme>
    <a:fontScheme name="О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_Kontortema">
  <a:themeElements>
    <a:clrScheme name="Brugerdefineret 6">
      <a:dk1>
        <a:srgbClr val="FFFCF9"/>
      </a:dk1>
      <a:lt1>
        <a:sysClr val="window" lastClr="FFFFFF"/>
      </a:lt1>
      <a:dk2>
        <a:srgbClr val="D7D8D9"/>
      </a:dk2>
      <a:lt2>
        <a:srgbClr val="FFFFFF"/>
      </a:lt2>
      <a:accent1>
        <a:srgbClr val="E6E6E6"/>
      </a:accent1>
      <a:accent2>
        <a:srgbClr val="F9AF18"/>
      </a:accent2>
      <a:accent3>
        <a:srgbClr val="78C5DD"/>
      </a:accent3>
      <a:accent4>
        <a:srgbClr val="0081BE"/>
      </a:accent4>
      <a:accent5>
        <a:srgbClr val="FAB900"/>
      </a:accent5>
      <a:accent6>
        <a:srgbClr val="E7711C"/>
      </a:accent6>
      <a:hlink>
        <a:srgbClr val="7EB220"/>
      </a:hlink>
      <a:folHlink>
        <a:srgbClr val="7EB22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2_Kontortema">
  <a:themeElements>
    <a:clrScheme name="Brugerdefineret 6">
      <a:dk1>
        <a:srgbClr val="FFFCF9"/>
      </a:dk1>
      <a:lt1>
        <a:sysClr val="window" lastClr="FFFFFF"/>
      </a:lt1>
      <a:dk2>
        <a:srgbClr val="D7D8D9"/>
      </a:dk2>
      <a:lt2>
        <a:srgbClr val="FFFFFF"/>
      </a:lt2>
      <a:accent1>
        <a:srgbClr val="E6E6E6"/>
      </a:accent1>
      <a:accent2>
        <a:srgbClr val="F9AF18"/>
      </a:accent2>
      <a:accent3>
        <a:srgbClr val="78C5DD"/>
      </a:accent3>
      <a:accent4>
        <a:srgbClr val="0081BE"/>
      </a:accent4>
      <a:accent5>
        <a:srgbClr val="FAB900"/>
      </a:accent5>
      <a:accent6>
        <a:srgbClr val="E7711C"/>
      </a:accent6>
      <a:hlink>
        <a:srgbClr val="7EB220"/>
      </a:hlink>
      <a:folHlink>
        <a:srgbClr val="7EB220"/>
      </a:folHlink>
    </a:clrScheme>
    <a:fontScheme name="О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3_Kontortema">
  <a:themeElements>
    <a:clrScheme name="Brugerdefineret 6">
      <a:dk1>
        <a:srgbClr val="FFFCF9"/>
      </a:dk1>
      <a:lt1>
        <a:sysClr val="window" lastClr="FFFFFF"/>
      </a:lt1>
      <a:dk2>
        <a:srgbClr val="D7D8D9"/>
      </a:dk2>
      <a:lt2>
        <a:srgbClr val="FFFFFF"/>
      </a:lt2>
      <a:accent1>
        <a:srgbClr val="E6E6E6"/>
      </a:accent1>
      <a:accent2>
        <a:srgbClr val="F9AF18"/>
      </a:accent2>
      <a:accent3>
        <a:srgbClr val="78C5DD"/>
      </a:accent3>
      <a:accent4>
        <a:srgbClr val="0081BE"/>
      </a:accent4>
      <a:accent5>
        <a:srgbClr val="FAB900"/>
      </a:accent5>
      <a:accent6>
        <a:srgbClr val="E7711C"/>
      </a:accent6>
      <a:hlink>
        <a:srgbClr val="7EB220"/>
      </a:hlink>
      <a:folHlink>
        <a:srgbClr val="7EB22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TS010286215">
  <a:themeElements>
    <a:clrScheme name="Office тема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тема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тема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тема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тема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тема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тема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тема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тема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тема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тема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тема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тема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тема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Тема2</Template>
  <TotalTime>0</TotalTime>
  <Words>127</Words>
  <Application>Microsoft Office PowerPoint</Application>
  <PresentationFormat>Bildschirmpräsentation (4:3)</PresentationFormat>
  <Paragraphs>25</Paragraphs>
  <Slides>15</Slides>
  <Notes>0</Notes>
  <HiddenSlides>0</HiddenSlides>
  <MMClips>1</MMClips>
  <ScaleCrop>false</ScaleCrop>
  <HeadingPairs>
    <vt:vector size="4" baseType="variant">
      <vt:variant>
        <vt:lpstr>Design</vt:lpstr>
      </vt:variant>
      <vt:variant>
        <vt:i4>10</vt:i4>
      </vt:variant>
      <vt:variant>
        <vt:lpstr>Folientitel</vt:lpstr>
      </vt:variant>
      <vt:variant>
        <vt:i4>15</vt:i4>
      </vt:variant>
    </vt:vector>
  </HeadingPairs>
  <TitlesOfParts>
    <vt:vector size="25" baseType="lpstr">
      <vt:lpstr>Тема2</vt:lpstr>
      <vt:lpstr>2_Office 主题</vt:lpstr>
      <vt:lpstr>默认设计模板_2</vt:lpstr>
      <vt:lpstr>medical_professionals</vt:lpstr>
      <vt:lpstr>Kontortema</vt:lpstr>
      <vt:lpstr>1_Kontortema</vt:lpstr>
      <vt:lpstr>2_Kontortema</vt:lpstr>
      <vt:lpstr>3_Kontortema</vt:lpstr>
      <vt:lpstr>TS010286215</vt:lpstr>
      <vt:lpstr>Office тема</vt:lpstr>
      <vt:lpstr>AKROMEGALIE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Die Pituitären Tumoren sind: </vt:lpstr>
      <vt:lpstr>PowerPoint-Präsentation</vt:lpstr>
      <vt:lpstr>Die Akromegalie ist kein kosmetisches Problem.</vt:lpstr>
      <vt:lpstr>Worin besteht die Behandlung?  Was ist Therapie?</vt:lpstr>
      <vt:lpstr>Nicht-medikamentöse Therapie </vt:lpstr>
      <vt:lpstr>Medikamentöse Therapie</vt:lpstr>
      <vt:lpstr>Shrek lebte tatsächlich!</vt:lpstr>
      <vt:lpstr>Morris Tile 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PowerPoint</dc:title>
  <dc:creator>NGHNI</dc:creator>
  <cp:lastModifiedBy>Gerhard Wazel</cp:lastModifiedBy>
  <cp:revision>38</cp:revision>
  <dcterms:created xsi:type="dcterms:W3CDTF">2014-01-15T13:02:31Z</dcterms:created>
  <dcterms:modified xsi:type="dcterms:W3CDTF">2014-01-24T15:17:12Z</dcterms:modified>
</cp:coreProperties>
</file>