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8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E47226-A04A-4265-88AD-1C441D6B0FD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029FA2-4EE8-4CD1-B5B9-266045757C8E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648623" cy="1204306"/>
          </a:xfrm>
        </p:spPr>
        <p:txBody>
          <a:bodyPr/>
          <a:lstStyle/>
          <a:p>
            <a:pPr algn="ctr"/>
            <a:r>
              <a:rPr lang="en-US" dirty="0" smtClean="0"/>
              <a:t>Diabetes Mellitus (</a:t>
            </a:r>
            <a:r>
              <a:rPr lang="de-DE" dirty="0" smtClean="0"/>
              <a:t>ZuckerKrankheit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6567448"/>
            <a:ext cx="6511131" cy="290552"/>
          </a:xfrm>
        </p:spPr>
        <p:txBody>
          <a:bodyPr/>
          <a:lstStyle/>
          <a:p>
            <a:pPr algn="ctr"/>
            <a:r>
              <a:rPr lang="de-DE" dirty="0" smtClean="0"/>
              <a:t>Yoana Stoyanova – 6 Gruppe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7908">
            <a:off x="2348227" y="3477386"/>
            <a:ext cx="3913805" cy="24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548640"/>
          </a:xfrm>
        </p:spPr>
        <p:txBody>
          <a:bodyPr/>
          <a:lstStyle/>
          <a:p>
            <a:r>
              <a:rPr lang="en-US" sz="3600" dirty="0" smtClean="0"/>
              <a:t>Was </a:t>
            </a:r>
            <a:r>
              <a:rPr lang="en-US" sz="3600" dirty="0" err="1" smtClean="0"/>
              <a:t>ist</a:t>
            </a:r>
            <a:r>
              <a:rPr lang="en-US" sz="3600" dirty="0" smtClean="0"/>
              <a:t> diabetes mellitus ?</a:t>
            </a:r>
            <a:r>
              <a:rPr lang="en-US" sz="3600" dirty="0" err="1" smtClean="0"/>
              <a:t>SYmptome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600400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US" sz="2800" dirty="0"/>
              <a:t>▲</a:t>
            </a:r>
            <a:r>
              <a:rPr lang="en-US" sz="2800" dirty="0" err="1" smtClean="0"/>
              <a:t>Stoffwechselerkrankung</a:t>
            </a:r>
            <a:endParaRPr lang="de-DE" sz="2800" dirty="0" smtClean="0"/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erhöhten</a:t>
            </a:r>
            <a:r>
              <a:rPr lang="en-US" sz="2800" dirty="0" smtClean="0"/>
              <a:t> </a:t>
            </a:r>
            <a:r>
              <a:rPr lang="de-DE" sz="2800" dirty="0" smtClean="0"/>
              <a:t>Blutzuckerspiegel</a:t>
            </a:r>
            <a:endParaRPr lang="de-DE" sz="2800" dirty="0"/>
          </a:p>
          <a:p>
            <a:pPr marL="0" indent="0"/>
            <a:r>
              <a:rPr lang="en-US" sz="2800" dirty="0"/>
              <a:t>▲</a:t>
            </a:r>
            <a:r>
              <a:rPr lang="de-DE" sz="2800" dirty="0" smtClean="0"/>
              <a:t>mehr als 370 Millionen Betroffene</a:t>
            </a:r>
            <a:endParaRPr lang="de-DE" sz="2800" dirty="0"/>
          </a:p>
          <a:p>
            <a:pPr marL="0" indent="0"/>
            <a:r>
              <a:rPr lang="en-US" sz="2800" dirty="0" smtClean="0"/>
              <a:t>▲</a:t>
            </a:r>
            <a:r>
              <a:rPr lang="de-DE" sz="2800" dirty="0" smtClean="0"/>
              <a:t>zwei Formen</a:t>
            </a:r>
          </a:p>
          <a:p>
            <a:pPr marL="0" indent="0"/>
            <a:endParaRPr lang="de-DE" sz="2800" dirty="0" smtClean="0"/>
          </a:p>
          <a:p>
            <a:pPr marL="0" indent="0"/>
            <a:r>
              <a:rPr lang="en-US" sz="2800" dirty="0"/>
              <a:t>▲starker </a:t>
            </a:r>
            <a:r>
              <a:rPr lang="en-US" sz="2800" dirty="0" smtClean="0"/>
              <a:t>Durst</a:t>
            </a:r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Mattigkeit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vermehrtes</a:t>
            </a:r>
            <a:r>
              <a:rPr lang="en-US" sz="2800" dirty="0" smtClean="0"/>
              <a:t> </a:t>
            </a:r>
            <a:r>
              <a:rPr lang="en-US" sz="2800" dirty="0" err="1" smtClean="0"/>
              <a:t>Wasserlassen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Juckreiz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Sehstörungen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▲</a:t>
            </a:r>
            <a:r>
              <a:rPr lang="en-US" sz="2800" dirty="0" err="1" smtClean="0"/>
              <a:t>diabetisches</a:t>
            </a:r>
            <a:r>
              <a:rPr lang="en-US" sz="2800" dirty="0" smtClean="0"/>
              <a:t> </a:t>
            </a:r>
            <a:r>
              <a:rPr lang="en-US" sz="2800" dirty="0" err="1" smtClean="0"/>
              <a:t>Koma</a:t>
            </a:r>
            <a:endParaRPr lang="en-US" sz="2800" dirty="0" smtClean="0"/>
          </a:p>
          <a:p>
            <a:pPr marL="0" indent="0"/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29" y="836712"/>
            <a:ext cx="25420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" y="3115072"/>
            <a:ext cx="9125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Diabetes Typ I.Ursachen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▲ </a:t>
            </a:r>
            <a:r>
              <a:rPr lang="en-US" sz="2800" dirty="0" err="1" smtClean="0"/>
              <a:t>Kindheit</a:t>
            </a:r>
            <a:r>
              <a:rPr lang="en-US" sz="2800" dirty="0" smtClean="0"/>
              <a:t> 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dirty="0" err="1" smtClean="0"/>
              <a:t>Jugend</a:t>
            </a:r>
            <a:endParaRPr lang="de-DE" sz="2800" dirty="0"/>
          </a:p>
          <a:p>
            <a:r>
              <a:rPr lang="de-DE" sz="2800" dirty="0" smtClean="0"/>
              <a:t>▲kein Insulin</a:t>
            </a:r>
          </a:p>
          <a:p>
            <a:r>
              <a:rPr lang="de-DE" sz="2800" dirty="0" smtClean="0"/>
              <a:t>▲Zucker ist nicht vearbeitet</a:t>
            </a:r>
            <a:endParaRPr lang="de-DE" sz="2800" dirty="0"/>
          </a:p>
          <a:p>
            <a:r>
              <a:rPr lang="de-DE" sz="2800" dirty="0" smtClean="0"/>
              <a:t>▲der Blutzuckerspiegel steigt</a:t>
            </a:r>
          </a:p>
          <a:p>
            <a:r>
              <a:rPr lang="de-DE" sz="2800" dirty="0" smtClean="0"/>
              <a:t>▲</a:t>
            </a:r>
            <a:r>
              <a:rPr lang="de-DE" sz="2800" dirty="0"/>
              <a:t>genetische </a:t>
            </a:r>
            <a:r>
              <a:rPr lang="de-DE" sz="2800" dirty="0" smtClean="0"/>
              <a:t>Veranlagungen</a:t>
            </a:r>
            <a:endParaRPr lang="de-DE" sz="2800" dirty="0"/>
          </a:p>
          <a:p>
            <a:r>
              <a:rPr lang="de-DE" sz="2800" dirty="0"/>
              <a:t>▲</a:t>
            </a:r>
            <a:r>
              <a:rPr lang="de-DE" sz="2800" dirty="0" smtClean="0"/>
              <a:t>Röteln</a:t>
            </a:r>
            <a:endParaRPr lang="de-DE" sz="2800" dirty="0"/>
          </a:p>
          <a:p>
            <a:r>
              <a:rPr lang="de-DE" sz="2800" dirty="0"/>
              <a:t>▲Mumps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/>
          </a:p>
          <a:p>
            <a:endParaRPr lang="en-US" sz="2800" dirty="0" smtClean="0"/>
          </a:p>
          <a:p>
            <a:endParaRPr lang="de-DE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3068960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4"/>
            <a:ext cx="91440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Diabetes typ ii.ursachen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1124744"/>
            <a:ext cx="7520940" cy="388843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▲ </a:t>
            </a:r>
            <a:r>
              <a:rPr lang="en-US" sz="2800" dirty="0" err="1" smtClean="0"/>
              <a:t>Insulinresistenz</a:t>
            </a:r>
            <a:endParaRPr lang="en-US" sz="2800" dirty="0" smtClean="0"/>
          </a:p>
          <a:p>
            <a:r>
              <a:rPr lang="en-US" sz="2800" dirty="0" smtClean="0"/>
              <a:t>▲</a:t>
            </a:r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viel</a:t>
            </a:r>
            <a:r>
              <a:rPr lang="en-US" sz="2800" dirty="0" smtClean="0"/>
              <a:t> Insulin</a:t>
            </a:r>
          </a:p>
          <a:p>
            <a:r>
              <a:rPr lang="en-US" sz="2800" dirty="0" smtClean="0"/>
              <a:t>▲</a:t>
            </a:r>
            <a:r>
              <a:rPr lang="en-US" sz="2800" dirty="0" err="1" smtClean="0"/>
              <a:t>Zuckerspiegel</a:t>
            </a:r>
            <a:r>
              <a:rPr lang="en-US" sz="2800" dirty="0" smtClean="0"/>
              <a:t> </a:t>
            </a:r>
            <a:r>
              <a:rPr lang="en-US" sz="2800" dirty="0" err="1" smtClean="0"/>
              <a:t>nimmt</a:t>
            </a:r>
            <a:r>
              <a:rPr lang="en-US" sz="2800" dirty="0" smtClean="0"/>
              <a:t> </a:t>
            </a:r>
            <a:r>
              <a:rPr lang="en-US" sz="2800" dirty="0" err="1" smtClean="0"/>
              <a:t>zu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▲</a:t>
            </a:r>
            <a:r>
              <a:rPr lang="de-DE" sz="2800" dirty="0"/>
              <a:t>starkes Übergewicht, vor allem am Bauch (zu viel Bauchfett</a:t>
            </a:r>
            <a:r>
              <a:rPr lang="de-DE" sz="2800" dirty="0" smtClean="0"/>
              <a:t>)</a:t>
            </a:r>
          </a:p>
          <a:p>
            <a:r>
              <a:rPr lang="de-DE" sz="2800" dirty="0"/>
              <a:t>▲</a:t>
            </a:r>
            <a:r>
              <a:rPr lang="de-DE" sz="2800" dirty="0" smtClean="0"/>
              <a:t>Fettstoffwechselstörungen</a:t>
            </a:r>
          </a:p>
          <a:p>
            <a:r>
              <a:rPr lang="de-DE" sz="2800" dirty="0"/>
              <a:t>▲</a:t>
            </a:r>
            <a:r>
              <a:rPr lang="de-DE" sz="2800" dirty="0" smtClean="0"/>
              <a:t>Bluthochdruck</a:t>
            </a:r>
          </a:p>
          <a:p>
            <a:r>
              <a:rPr lang="en-US" sz="2800" dirty="0" smtClean="0"/>
              <a:t>▲</a:t>
            </a:r>
            <a:r>
              <a:rPr lang="de-DE" sz="2800" dirty="0"/>
              <a:t>gestörter Zuckerstoffwechsel (zunächst gestörte Glukosetoleranz, später Diabetes mellitus Typ 2)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2348880"/>
            <a:ext cx="7344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105"/>
            <a:ext cx="2089836" cy="23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3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Schwangerschaftsdiabetes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▲</a:t>
            </a:r>
            <a:r>
              <a:rPr lang="de-DE" sz="2800" dirty="0" smtClean="0"/>
              <a:t>erhöhte </a:t>
            </a:r>
            <a:r>
              <a:rPr lang="de-DE" sz="2800" dirty="0"/>
              <a:t>Blutzuckerspiegel während der Schwangerschaft </a:t>
            </a:r>
            <a:endParaRPr lang="de-DE" sz="2800" dirty="0" smtClean="0"/>
          </a:p>
          <a:p>
            <a:r>
              <a:rPr lang="de-DE" sz="2800" dirty="0"/>
              <a:t>▲ Gefahr von </a:t>
            </a:r>
            <a:r>
              <a:rPr lang="de-DE" sz="2800" dirty="0" smtClean="0"/>
              <a:t>Fehlgeburten</a:t>
            </a:r>
          </a:p>
          <a:p>
            <a:r>
              <a:rPr lang="de-DE" sz="2800" dirty="0" smtClean="0"/>
              <a:t>▲Behandlung mit Insulin</a:t>
            </a:r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6" y="3068960"/>
            <a:ext cx="3458166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60" y="3068960"/>
            <a:ext cx="570134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Diabetes.therapie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▲</a:t>
            </a:r>
            <a:r>
              <a:rPr lang="en-US" sz="2800" dirty="0" err="1" smtClean="0"/>
              <a:t>Beim</a:t>
            </a:r>
            <a:r>
              <a:rPr lang="en-US" sz="2800" dirty="0" smtClean="0"/>
              <a:t> </a:t>
            </a:r>
            <a:r>
              <a:rPr lang="en-US" sz="2800" dirty="0" err="1" smtClean="0"/>
              <a:t>Typ</a:t>
            </a:r>
            <a:r>
              <a:rPr lang="en-US" sz="2800" dirty="0" smtClean="0"/>
              <a:t> I-  </a:t>
            </a:r>
            <a:r>
              <a:rPr lang="en-US" sz="2800" dirty="0" err="1" smtClean="0"/>
              <a:t>lebenslang</a:t>
            </a:r>
            <a:r>
              <a:rPr lang="en-US" sz="2800" dirty="0" smtClean="0"/>
              <a:t> Insulin </a:t>
            </a:r>
            <a:r>
              <a:rPr lang="en-US" sz="2800" dirty="0" err="1" smtClean="0"/>
              <a:t>spritzen</a:t>
            </a:r>
            <a:endParaRPr lang="en-US" sz="2800" dirty="0" smtClean="0"/>
          </a:p>
          <a:p>
            <a:r>
              <a:rPr lang="en-US" sz="2800" dirty="0" smtClean="0"/>
              <a:t>▲</a:t>
            </a:r>
            <a:r>
              <a:rPr lang="en-US" sz="2800" dirty="0" err="1" smtClean="0"/>
              <a:t>Therapie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Orale</a:t>
            </a:r>
            <a:r>
              <a:rPr lang="en-US" sz="2800" dirty="0" smtClean="0"/>
              <a:t> </a:t>
            </a:r>
            <a:r>
              <a:rPr lang="en-US" sz="2800" dirty="0" err="1" smtClean="0"/>
              <a:t>Antidiabetika</a:t>
            </a:r>
            <a:r>
              <a:rPr lang="en-US" sz="2800" dirty="0" smtClean="0"/>
              <a:t>(OAD)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bei</a:t>
            </a:r>
            <a:r>
              <a:rPr lang="en-US" sz="2800" dirty="0" smtClean="0"/>
              <a:t> </a:t>
            </a:r>
            <a:r>
              <a:rPr lang="en-US" sz="2800" dirty="0" err="1" smtClean="0"/>
              <a:t>Typ</a:t>
            </a:r>
            <a:r>
              <a:rPr lang="en-US" sz="2800" dirty="0" smtClean="0"/>
              <a:t> I Diabetes </a:t>
            </a:r>
            <a:r>
              <a:rPr lang="en-US" sz="2800" dirty="0" err="1" smtClean="0"/>
              <a:t>unwirksam</a:t>
            </a:r>
            <a:endParaRPr lang="en-US" sz="2800" dirty="0" smtClean="0"/>
          </a:p>
          <a:p>
            <a:r>
              <a:rPr lang="en-US" sz="2800" dirty="0" smtClean="0"/>
              <a:t>▲</a:t>
            </a:r>
            <a:r>
              <a:rPr lang="en-US" sz="2800" dirty="0" err="1" smtClean="0"/>
              <a:t>Beim</a:t>
            </a:r>
            <a:r>
              <a:rPr lang="en-US" sz="2800" dirty="0" smtClean="0"/>
              <a:t> </a:t>
            </a:r>
            <a:r>
              <a:rPr lang="en-US" sz="2800" dirty="0" err="1" smtClean="0"/>
              <a:t>Typ</a:t>
            </a:r>
            <a:r>
              <a:rPr lang="en-US" sz="2800" dirty="0"/>
              <a:t> II - </a:t>
            </a:r>
            <a:r>
              <a:rPr lang="en-US" sz="2800" dirty="0" err="1"/>
              <a:t>ausgewogene</a:t>
            </a:r>
            <a:r>
              <a:rPr lang="en-US" sz="2800" dirty="0"/>
              <a:t> </a:t>
            </a:r>
            <a:r>
              <a:rPr lang="en-US" sz="2800" dirty="0" err="1" smtClean="0"/>
              <a:t>Ernährung</a:t>
            </a:r>
            <a:r>
              <a:rPr lang="en-US" sz="2800" dirty="0"/>
              <a:t>, </a:t>
            </a:r>
            <a:r>
              <a:rPr lang="en-US" sz="2800" dirty="0" err="1"/>
              <a:t>viel</a:t>
            </a:r>
            <a:r>
              <a:rPr lang="en-US" sz="2800" dirty="0"/>
              <a:t> </a:t>
            </a:r>
            <a:r>
              <a:rPr lang="en-US" sz="2800" dirty="0" err="1"/>
              <a:t>körperliche</a:t>
            </a:r>
            <a:r>
              <a:rPr lang="en-US" sz="2800" dirty="0"/>
              <a:t> </a:t>
            </a:r>
            <a:r>
              <a:rPr lang="en-US" sz="2800" dirty="0" err="1" smtClean="0"/>
              <a:t>Bewegung</a:t>
            </a:r>
            <a:r>
              <a:rPr lang="en-US" sz="2800" dirty="0"/>
              <a:t>, </a:t>
            </a:r>
            <a:r>
              <a:rPr lang="en-US" sz="2800" dirty="0" err="1"/>
              <a:t>Abbau</a:t>
            </a:r>
            <a:r>
              <a:rPr lang="en-US" sz="2800" dirty="0"/>
              <a:t> von </a:t>
            </a:r>
            <a:r>
              <a:rPr lang="en-US" sz="2800" dirty="0" err="1"/>
              <a:t>Übergewicht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1" y="4063422"/>
            <a:ext cx="5715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29" y="4063422"/>
            <a:ext cx="3518902" cy="27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03" y="2837114"/>
            <a:ext cx="7520940" cy="1767096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Vielen dank für ihre aufmerksamkeit 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" y="0"/>
            <a:ext cx="9123851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15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172</Words>
  <Application>Microsoft Office PowerPoint</Application>
  <PresentationFormat>Bildschirmpräsentation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Angles</vt:lpstr>
      <vt:lpstr>Diabetes Mellitus (ZuckerKrankheit)</vt:lpstr>
      <vt:lpstr>Was ist diabetes mellitus ?SYmptome?</vt:lpstr>
      <vt:lpstr>Diabetes Typ I.Ursachen</vt:lpstr>
      <vt:lpstr>PowerPoint-Präsentation</vt:lpstr>
      <vt:lpstr>Diabetes typ ii.ursachen</vt:lpstr>
      <vt:lpstr>PowerPoint-Präsentation</vt:lpstr>
      <vt:lpstr>Schwangerschaftsdiabetes</vt:lpstr>
      <vt:lpstr>Diabetes.therapie</vt:lpstr>
      <vt:lpstr>Vielen dank für ihre aufmerksamkeit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(ZuckerKrankheit)</dc:title>
  <dc:creator>User</dc:creator>
  <cp:lastModifiedBy>Gerhard Wazel</cp:lastModifiedBy>
  <cp:revision>21</cp:revision>
  <dcterms:created xsi:type="dcterms:W3CDTF">2014-01-22T13:43:40Z</dcterms:created>
  <dcterms:modified xsi:type="dcterms:W3CDTF">2014-01-24T15:28:26Z</dcterms:modified>
</cp:coreProperties>
</file>