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35730-BCF4-4396-B8B9-CDCD4DB8B04E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4BC6A-F2F2-4189-84A7-90C3E52F200B}" type="slidenum">
              <a:rPr lang="bg-BG" smtClean="0"/>
              <a:pPr/>
              <a:t>‹Nr.›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150113\Desktop\Diabe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643182"/>
            <a:ext cx="8286776" cy="4025566"/>
          </a:xfrm>
          <a:prstGeom prst="rect">
            <a:avLst/>
          </a:prstGeom>
          <a:noFill/>
        </p:spPr>
      </p:pic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/>
          <a:lstStyle/>
          <a:p>
            <a:r>
              <a:rPr lang="en-US" dirty="0" smtClean="0"/>
              <a:t>Diabetes Mellitus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Zuckerkrankheit</a:t>
            </a:r>
            <a:r>
              <a:rPr lang="en-US" dirty="0" smtClean="0"/>
              <a:t>)</a:t>
            </a: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71472" y="285728"/>
            <a:ext cx="8229600" cy="4525963"/>
          </a:xfrm>
        </p:spPr>
        <p:txBody>
          <a:bodyPr/>
          <a:lstStyle/>
          <a:p>
            <a:r>
              <a:rPr lang="en-US" dirty="0" smtClean="0"/>
              <a:t>Die </a:t>
            </a:r>
            <a:r>
              <a:rPr lang="en-US" dirty="0" err="1" smtClean="0"/>
              <a:t>Zuckerkrankheit</a:t>
            </a:r>
            <a:endParaRPr lang="en-US" dirty="0" smtClean="0"/>
          </a:p>
          <a:p>
            <a:r>
              <a:rPr lang="en-US" dirty="0" err="1" smtClean="0"/>
              <a:t>Formen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Krankheit</a:t>
            </a:r>
            <a:r>
              <a:rPr lang="en-US" dirty="0" smtClean="0"/>
              <a:t> und </a:t>
            </a:r>
            <a:r>
              <a:rPr lang="en-US" dirty="0" err="1" smtClean="0"/>
              <a:t>Symptome</a:t>
            </a:r>
            <a:endParaRPr lang="en-US" dirty="0" smtClean="0"/>
          </a:p>
        </p:txBody>
      </p:sp>
      <p:pic>
        <p:nvPicPr>
          <p:cNvPr id="2050" name="Picture 2" descr="C:\Users\User150113\Desktop\bull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428736"/>
            <a:ext cx="6786610" cy="5429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 </a:t>
            </a:r>
            <a:r>
              <a:rPr lang="en-US" dirty="0" err="1" smtClean="0"/>
              <a:t>Typ</a:t>
            </a:r>
            <a:r>
              <a:rPr lang="en-US" dirty="0" smtClean="0"/>
              <a:t> 1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r>
              <a:rPr lang="de-DE" dirty="0" smtClean="0"/>
              <a:t>Mangel an Insulin</a:t>
            </a:r>
          </a:p>
          <a:p>
            <a:r>
              <a:rPr lang="de-DE" dirty="0" smtClean="0"/>
              <a:t>Produktion von Insulin sinkt und aufhört</a:t>
            </a:r>
          </a:p>
          <a:p>
            <a:r>
              <a:rPr lang="de-DE" dirty="0" smtClean="0"/>
              <a:t>genetische Faktoren und Virusinfektionen</a:t>
            </a:r>
            <a:endParaRPr lang="bg-BG" dirty="0"/>
          </a:p>
        </p:txBody>
      </p:sp>
      <p:pic>
        <p:nvPicPr>
          <p:cNvPr id="4098" name="Picture 2" descr="C:\Users\User150113\Desktop\diabetes-typ-1-341x2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214686"/>
            <a:ext cx="4853008" cy="364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Diabetes Typ 2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/>
          <a:lstStyle/>
          <a:p>
            <a:r>
              <a:rPr lang="de-DE" dirty="0" smtClean="0"/>
              <a:t>Die Insulinresistenz</a:t>
            </a:r>
          </a:p>
          <a:p>
            <a:r>
              <a:rPr lang="de-DE" dirty="0" smtClean="0"/>
              <a:t>Übergewicht</a:t>
            </a:r>
          </a:p>
          <a:p>
            <a:r>
              <a:rPr lang="de-DE" dirty="0" smtClean="0"/>
              <a:t>Hohe Blutzuckerspiegel - Zellgift</a:t>
            </a:r>
            <a:endParaRPr lang="bg-BG" dirty="0"/>
          </a:p>
        </p:txBody>
      </p:sp>
      <p:pic>
        <p:nvPicPr>
          <p:cNvPr id="5122" name="Picture 2" descr="C:\Users\User150113\Desktop\d44574a33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286124"/>
            <a:ext cx="5542567" cy="3571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Therapie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Beim Typ 1 – Insulin und Insulinanaloge</a:t>
            </a:r>
          </a:p>
          <a:p>
            <a:r>
              <a:rPr lang="de-DE" dirty="0" smtClean="0"/>
              <a:t>Beim Typ 2 – Bewegung oder Medikamente</a:t>
            </a:r>
            <a:endParaRPr lang="bg-BG" dirty="0"/>
          </a:p>
        </p:txBody>
      </p:sp>
      <p:pic>
        <p:nvPicPr>
          <p:cNvPr id="3074" name="Picture 2" descr="C:\Users\User150113\Desktop\insul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786058"/>
            <a:ext cx="4738422" cy="4071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Bildschirmpräsentation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 тема</vt:lpstr>
      <vt:lpstr>Diabetes Mellitus (Zuckerkrankheit)</vt:lpstr>
      <vt:lpstr>PowerPoint-Präsentation</vt:lpstr>
      <vt:lpstr>Diabetes Typ 1</vt:lpstr>
      <vt:lpstr>Diabetes Typ 2</vt:lpstr>
      <vt:lpstr>Therapie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Mellitus (Zuckerkrankheit)</dc:title>
  <dc:creator>User150113</dc:creator>
  <cp:lastModifiedBy>Gerhard Wazel</cp:lastModifiedBy>
  <cp:revision>12</cp:revision>
  <dcterms:created xsi:type="dcterms:W3CDTF">2014-01-17T14:02:50Z</dcterms:created>
  <dcterms:modified xsi:type="dcterms:W3CDTF">2014-01-24T15:29:27Z</dcterms:modified>
</cp:coreProperties>
</file>