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16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6619-94A6-479E-B39E-D5F2E39F9B97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D4C6A72-BB69-45AB-A9A6-06300BC53264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9789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4B44-B4AC-42B4-880C-6804FB892A28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973D8-189D-4F3C-8257-D2291A32541B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1780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26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27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C1A6A-1CCF-4E34-AB23-ABAB70509AC7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B5AA-E526-4A28-8B4A-D3CFDF99E5B1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064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40DD-E979-4D4D-A5A9-967E9908F47B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2676-862F-4D45-94A7-97292BB37985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4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B110-E948-4E6C-852C-99CBB46D66FE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4C87F90-548A-4537-BE2F-44F74793471B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8560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6254-D308-4E70-9FE3-7F780E43ED70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2B7F-E0ED-4FE9-853A-88980456B996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489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2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3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A84E-F57F-44AB-98AD-24F155A989BC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6A4BEED-03C1-41EF-8945-C38694CCDE0D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7657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1127-6321-4B49-8F32-D94D26714A94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F73F-6A09-4476-9078-4F63646F0D1B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6182470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ABF8D-6E0A-453A-815F-B96E92335986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5DBD4A-B390-48F3-807A-1894950E8BFF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4931508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A03408F-9AD4-49BB-8BE8-ABF395353067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00BC-B4F9-4917-A3B4-B295FFE0580A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5047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916FC-B524-48E8-8882-5E3F21EA610D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C4F2A-3B2A-4B30-999F-622D191B7188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3718151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08C3B6-1ADC-460F-A696-B273B9A78F26}" type="datetimeFigureOut">
              <a:rPr lang="bg-BG"/>
              <a:pPr>
                <a:defRPr/>
              </a:pPr>
              <a:t>24.1.2014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5576A3-B7F2-4955-8662-1E20302BB0EE}" type="slidenum">
              <a:rPr lang="bg-BG"/>
              <a:pPr>
                <a:defRPr/>
              </a:pPr>
              <a:t>‹Nr.›</a:t>
            </a:fld>
            <a:endParaRPr lang="bg-BG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advClick="0"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3" y="928688"/>
            <a:ext cx="3700462" cy="1038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Alterserkrankung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63" y="285750"/>
            <a:ext cx="4672012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Osteoporose</a:t>
            </a:r>
            <a:endParaRPr lang="bg-BG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571744"/>
            <a:ext cx="215265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osteoporos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3609981" cy="2234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85728"/>
            <a:ext cx="2466975" cy="1857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knochschwund-osteoporo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4000500"/>
            <a:ext cx="28575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Die </a:t>
            </a:r>
            <a:r>
              <a:rPr lang="en-US" dirty="0" err="1" smtClean="0"/>
              <a:t>Osteoporose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das </a:t>
            </a:r>
            <a:r>
              <a:rPr lang="en-US" dirty="0" err="1" smtClean="0"/>
              <a:t>ganze</a:t>
            </a:r>
            <a:r>
              <a:rPr lang="en-US" dirty="0" smtClean="0"/>
              <a:t> </a:t>
            </a:r>
            <a:r>
              <a:rPr lang="en-US" dirty="0" err="1" smtClean="0"/>
              <a:t>Skellet</a:t>
            </a:r>
            <a:r>
              <a:rPr lang="en-US" dirty="0" smtClean="0"/>
              <a:t> </a:t>
            </a:r>
            <a:r>
              <a:rPr lang="en-US" dirty="0" err="1" smtClean="0"/>
              <a:t>betreffen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3714752"/>
            <a:ext cx="2171700" cy="210502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osteoporose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1638300" cy="1638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571612"/>
            <a:ext cx="2590800" cy="176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1714488"/>
            <a:ext cx="2562225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7" descr="osteoporose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643314"/>
            <a:ext cx="3286148" cy="243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solidFill>
                  <a:srgbClr val="7B9899"/>
                </a:solidFill>
              </a:rPr>
              <a:t>Nach der Menopause </a:t>
            </a:r>
            <a:endParaRPr lang="bg-BG" altLang="de-DE" smtClean="0">
              <a:solidFill>
                <a:srgbClr val="7B9899"/>
              </a:solidFill>
            </a:endParaRPr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643050"/>
            <a:ext cx="2809875" cy="1628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686"/>
            <a:ext cx="2750627" cy="2914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357298"/>
            <a:ext cx="2333620" cy="3500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8" y="3786188"/>
            <a:ext cx="2786062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osteobonedensity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1000108"/>
            <a:ext cx="2928958" cy="194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solidFill>
                  <a:srgbClr val="7B9899"/>
                </a:solidFill>
              </a:rPr>
              <a:t>Ursache</a:t>
            </a:r>
            <a:endParaRPr lang="bg-BG" altLang="de-DE" smtClean="0">
              <a:solidFill>
                <a:srgbClr val="7B9899"/>
              </a:solidFill>
            </a:endParaRPr>
          </a:p>
        </p:txBody>
      </p:sp>
      <p:pic>
        <p:nvPicPr>
          <p:cNvPr id="16387" name="Content Placeholder 3" descr="osteoja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85750"/>
            <a:ext cx="3357562" cy="2828925"/>
          </a:xfrm>
        </p:spPr>
      </p:pic>
      <p:pic>
        <p:nvPicPr>
          <p:cNvPr id="6" name="Picture 5" descr="oberschenkel-knochen-300x2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003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steoporose-osteoporosezentrum-muenchen-osteoporosezentrum-muenchen-dr-med-radspieler-ursachen-altersosteoporos_cu1545w306h34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928938"/>
            <a:ext cx="3071812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изтеглен файл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71813"/>
            <a:ext cx="42703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solidFill>
                  <a:srgbClr val="7B9899"/>
                </a:solidFill>
              </a:rPr>
              <a:t>Typische Merkmale </a:t>
            </a:r>
            <a:endParaRPr lang="bg-BG" altLang="de-DE" smtClean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270500" cy="11160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Abnahme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Knochenmasse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Verschlerterung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Knochenarhitektur</a:t>
            </a:r>
            <a:endParaRPr lang="bg-BG" dirty="0"/>
          </a:p>
        </p:txBody>
      </p:sp>
      <p:pic>
        <p:nvPicPr>
          <p:cNvPr id="4" name="Picture 3" descr="25457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2786082" cy="189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Osteoporos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214818"/>
            <a:ext cx="2857520" cy="191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olhaonl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928670"/>
            <a:ext cx="3952882" cy="3237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b_15_3_1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13" y="4000500"/>
            <a:ext cx="2981325" cy="2265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85750"/>
            <a:ext cx="4913313" cy="701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Behandlungsm</a:t>
            </a:r>
            <a:r>
              <a:rPr lang="en-US" dirty="0" smtClean="0"/>
              <a:t> </a:t>
            </a:r>
            <a:r>
              <a:rPr lang="en-US" dirty="0" err="1" smtClean="0"/>
              <a:t>öglichkeiten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29845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Sport treiben </a:t>
            </a:r>
            <a:endParaRPr lang="bg-BG" altLang="de-DE" smtClean="0"/>
          </a:p>
        </p:txBody>
      </p:sp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714375"/>
            <a:ext cx="3521075" cy="19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06-06-23-Vitamin-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714620"/>
            <a:ext cx="2333514" cy="1850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071810"/>
            <a:ext cx="3838786" cy="3019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8688" y="285750"/>
            <a:ext cx="6556376" cy="557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Möglichkeiten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928688"/>
            <a:ext cx="3627437" cy="1258887"/>
          </a:xfrm>
        </p:spPr>
        <p:txBody>
          <a:bodyPr/>
          <a:lstStyle/>
          <a:p>
            <a:pPr eaLnBrk="1" hangingPunct="1"/>
            <a:r>
              <a:rPr lang="en-US" altLang="de-DE" smtClean="0"/>
              <a:t>Ernährung</a:t>
            </a:r>
          </a:p>
          <a:p>
            <a:pPr eaLnBrk="1" hangingPunct="1"/>
            <a:r>
              <a:rPr lang="en-US" altLang="de-DE" smtClean="0"/>
              <a:t>Pharmakotherapie</a:t>
            </a:r>
            <a:endParaRPr lang="bg-BG" altLang="de-DE" smtClean="0"/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290" y="1428736"/>
            <a:ext cx="3214710" cy="2093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71462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osteoporosis_s22_vitamin_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429000"/>
            <a:ext cx="4695825" cy="3190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изтеглен файл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572008"/>
            <a:ext cx="2533650" cy="180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Vitamin-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285728"/>
            <a:ext cx="2357454" cy="1600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</TotalTime>
  <Words>29</Words>
  <Application>Microsoft Office PowerPoint</Application>
  <PresentationFormat>Bildschirmpräsentation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Georgia</vt:lpstr>
      <vt:lpstr>Wingdings 2</vt:lpstr>
      <vt:lpstr>Wingdings</vt:lpstr>
      <vt:lpstr>Calibri</vt:lpstr>
      <vt:lpstr>Civic</vt:lpstr>
      <vt:lpstr>Osteoporose</vt:lpstr>
      <vt:lpstr>Die Osteoporose kann das ganze Skellet betreffen </vt:lpstr>
      <vt:lpstr>Nach der Menopause </vt:lpstr>
      <vt:lpstr>Ursache</vt:lpstr>
      <vt:lpstr>Typische Merkmale </vt:lpstr>
      <vt:lpstr>Behandlungsm öglichkeiten</vt:lpstr>
      <vt:lpstr>Andere Möglichkeiten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Osteoporose</dc:title>
  <dc:creator>User</dc:creator>
  <cp:lastModifiedBy>Gerhard Wazel</cp:lastModifiedBy>
  <cp:revision>10</cp:revision>
  <dcterms:created xsi:type="dcterms:W3CDTF">2014-01-21T13:36:17Z</dcterms:created>
  <dcterms:modified xsi:type="dcterms:W3CDTF">2014-01-24T15:38:30Z</dcterms:modified>
</cp:coreProperties>
</file>