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ADDDE24-5FBA-4BA5-B873-F5BB5A21471D}" type="datetimeFigureOut">
              <a:rPr lang="bg-BG" smtClean="0"/>
              <a:t>24.1.2014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04F59A3-6E57-4D99-9CB1-C14624AF335B}" type="slidenum">
              <a:rPr lang="bg-BG" smtClean="0"/>
              <a:t>‹Nr.›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052736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Sterbehilfe</a:t>
            </a:r>
            <a:endParaRPr lang="bg-BG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544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Sterbehilfe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Bedeutung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g-BG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708920"/>
            <a:ext cx="5716240" cy="377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908720"/>
            <a:ext cx="4147566" cy="5278720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Meinung</a:t>
            </a:r>
            <a:r>
              <a:rPr lang="en-US" sz="3600" b="1" dirty="0" smtClean="0"/>
              <a:t> der Menschen und </a:t>
            </a:r>
            <a:r>
              <a:rPr lang="en-US" sz="3600" b="1" dirty="0" err="1" smtClean="0"/>
              <a:t>Organisationen</a:t>
            </a:r>
            <a:r>
              <a:rPr lang="en-US" sz="3600" b="1" dirty="0" smtClean="0"/>
              <a:t>:</a:t>
            </a:r>
          </a:p>
          <a:p>
            <a:r>
              <a:rPr lang="en-US" sz="3600" b="1" dirty="0" smtClean="0"/>
              <a:t>- Pro- und </a:t>
            </a:r>
            <a:r>
              <a:rPr lang="en-US" sz="3600" b="1" dirty="0"/>
              <a:t>C</a:t>
            </a:r>
            <a:r>
              <a:rPr lang="en-US" sz="3600" b="1" dirty="0" smtClean="0"/>
              <a:t>ontra </a:t>
            </a:r>
            <a:r>
              <a:rPr lang="en-US" sz="3600" b="1" dirty="0" err="1" smtClean="0"/>
              <a:t>Argumente</a:t>
            </a:r>
            <a:r>
              <a:rPr lang="en-US" sz="2400" b="1" dirty="0" smtClean="0"/>
              <a:t>  </a:t>
            </a:r>
            <a:endParaRPr lang="bg-BG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674" y="1196752"/>
            <a:ext cx="40576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05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764704"/>
            <a:ext cx="7680960" cy="5422736"/>
          </a:xfrm>
        </p:spPr>
        <p:txBody>
          <a:bodyPr>
            <a:normAutofit/>
          </a:bodyPr>
          <a:lstStyle/>
          <a:p>
            <a:r>
              <a:rPr lang="en-US" sz="4000" b="1" u="sng" dirty="0" err="1" smtClean="0"/>
              <a:t>Sterbehilfe</a:t>
            </a:r>
            <a:r>
              <a:rPr lang="en-US" sz="4000" b="1" u="sng" dirty="0" smtClean="0"/>
              <a:t> in:</a:t>
            </a:r>
          </a:p>
          <a:p>
            <a:endParaRPr lang="en-US" sz="4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smtClean="0"/>
              <a:t>Deutschland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4000" b="1" dirty="0"/>
              <a:t>die </a:t>
            </a:r>
            <a:r>
              <a:rPr lang="de-DE" sz="4000" b="1" dirty="0" smtClean="0"/>
              <a:t>Niederlande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4000" b="1" dirty="0" smtClean="0"/>
              <a:t>Belgien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4000" b="1" dirty="0" smtClean="0"/>
              <a:t>Luxemburg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4000" b="1" dirty="0" smtClean="0"/>
              <a:t>die </a:t>
            </a:r>
            <a:r>
              <a:rPr lang="de-DE" sz="4000" b="1" dirty="0"/>
              <a:t>Schweiz </a:t>
            </a:r>
            <a:endParaRPr lang="en-US" sz="4000" b="1" dirty="0" smtClean="0"/>
          </a:p>
        </p:txBody>
      </p:sp>
      <p:pic>
        <p:nvPicPr>
          <p:cNvPr id="1026" name="Picture 2" descr="http://insidespelman.com/client/wp-content/uploads/2010/09/world-glo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4104455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0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620688"/>
            <a:ext cx="7680960" cy="5566752"/>
          </a:xfrm>
        </p:spPr>
        <p:txBody>
          <a:bodyPr/>
          <a:lstStyle/>
          <a:p>
            <a:r>
              <a:rPr lang="de-DE" sz="3600" b="1" u="sng" dirty="0"/>
              <a:t>Arten der </a:t>
            </a:r>
            <a:r>
              <a:rPr lang="de-DE" sz="3600" b="1" u="sng" dirty="0" smtClean="0"/>
              <a:t>Sterbehilfe:</a:t>
            </a:r>
          </a:p>
          <a:p>
            <a:endParaRPr lang="de-DE" sz="3600" b="1" u="sng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b="1" dirty="0" smtClean="0"/>
              <a:t>Aktive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b="1" dirty="0" smtClean="0"/>
              <a:t>Passive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b="1" dirty="0" smtClean="0"/>
              <a:t>Indirekte</a:t>
            </a:r>
          </a:p>
          <a:p>
            <a:endParaRPr lang="de-DE" dirty="0" smtClean="0"/>
          </a:p>
          <a:p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08920"/>
            <a:ext cx="4712939" cy="312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899592" y="836712"/>
            <a:ext cx="7133794" cy="5350728"/>
          </a:xfrm>
        </p:spPr>
        <p:txBody>
          <a:bodyPr>
            <a:normAutofit/>
          </a:bodyPr>
          <a:lstStyle/>
          <a:p>
            <a:r>
              <a:rPr lang="en-US" sz="4000" b="1" u="sng" dirty="0" err="1" smtClean="0"/>
              <a:t>Beihilfe</a:t>
            </a:r>
            <a:endParaRPr lang="en-US" sz="4000" b="1" u="sng" dirty="0" smtClean="0"/>
          </a:p>
          <a:p>
            <a:endParaRPr lang="bg-BG" sz="40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24" y="1700808"/>
            <a:ext cx="4305231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7781866" cy="5566752"/>
          </a:xfrm>
        </p:spPr>
        <p:txBody>
          <a:bodyPr>
            <a:normAutofit/>
          </a:bodyPr>
          <a:lstStyle/>
          <a:p>
            <a:r>
              <a:rPr lang="de-DE" sz="4000" b="1" u="sng" dirty="0"/>
              <a:t>Sterbehilfe und Kirche </a:t>
            </a:r>
            <a:endParaRPr lang="bg-BG" sz="40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04864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2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565842" cy="5710768"/>
          </a:xfrm>
        </p:spPr>
        <p:txBody>
          <a:bodyPr>
            <a:normAutofit/>
          </a:bodyPr>
          <a:lstStyle/>
          <a:p>
            <a:r>
              <a:rPr lang="de-DE" sz="3600" b="1" u="sng" dirty="0"/>
              <a:t>B</a:t>
            </a:r>
            <a:r>
              <a:rPr lang="de-DE" sz="3600" b="1" u="sng" dirty="0" smtClean="0"/>
              <a:t>ekannte </a:t>
            </a:r>
            <a:r>
              <a:rPr lang="de-DE" sz="3600" b="1" u="sng" dirty="0"/>
              <a:t>Fälle </a:t>
            </a:r>
            <a:r>
              <a:rPr lang="de-DE" sz="3600" b="1" u="sng" dirty="0" smtClean="0"/>
              <a:t>von Sterbehilfe:</a:t>
            </a:r>
          </a:p>
          <a:p>
            <a:endParaRPr lang="de-DE" sz="3600" b="1" u="sng" dirty="0" smtClean="0"/>
          </a:p>
          <a:p>
            <a:pPr marL="457200" indent="-457200">
              <a:buFontTx/>
              <a:buChar char="-"/>
            </a:pPr>
            <a:r>
              <a:rPr lang="de-DE" sz="2800" b="1" dirty="0" smtClean="0"/>
              <a:t>Bob </a:t>
            </a:r>
            <a:r>
              <a:rPr lang="de-DE" sz="2800" b="1" dirty="0" err="1" smtClean="0"/>
              <a:t>Dent</a:t>
            </a:r>
            <a:endParaRPr lang="de-DE" sz="2800" b="1" dirty="0" smtClean="0"/>
          </a:p>
          <a:p>
            <a:pPr marL="457200" indent="-457200">
              <a:buFontTx/>
              <a:buChar char="-"/>
            </a:pPr>
            <a:endParaRPr lang="de-DE" sz="2800" b="1" dirty="0" smtClean="0"/>
          </a:p>
          <a:p>
            <a:pPr marL="457200" indent="-457200">
              <a:buFontTx/>
              <a:buChar char="-"/>
            </a:pPr>
            <a:r>
              <a:rPr lang="de-DE" sz="2800" b="1" dirty="0" err="1" smtClean="0"/>
              <a:t>Eluana</a:t>
            </a:r>
            <a:r>
              <a:rPr lang="de-DE" sz="2800" b="1" dirty="0" smtClean="0"/>
              <a:t> </a:t>
            </a:r>
            <a:r>
              <a:rPr lang="de-DE" sz="2800" b="1" dirty="0" err="1"/>
              <a:t>Englaro</a:t>
            </a:r>
            <a:r>
              <a:rPr lang="de-DE" sz="2800" b="1" dirty="0"/>
              <a:t> </a:t>
            </a:r>
          </a:p>
          <a:p>
            <a:pPr marL="457200" indent="-457200">
              <a:buFontTx/>
              <a:buChar char="-"/>
            </a:pPr>
            <a:endParaRPr lang="bg-BG" sz="28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945693"/>
            <a:ext cx="5147075" cy="341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1640" y="1412776"/>
            <a:ext cx="57477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 smtClean="0"/>
              <a:t>Vielen Dank für</a:t>
            </a:r>
          </a:p>
          <a:p>
            <a:pPr algn="ctr"/>
            <a:r>
              <a:rPr lang="de-DE" sz="6000" b="1" dirty="0" smtClean="0"/>
              <a:t> Ihre Aufmerksamkeit</a:t>
            </a:r>
            <a:endParaRPr lang="bg-BG" sz="6000" b="1" dirty="0"/>
          </a:p>
        </p:txBody>
      </p:sp>
    </p:spTree>
    <p:extLst>
      <p:ext uri="{BB962C8B-B14F-4D97-AF65-F5344CB8AC3E}">
        <p14:creationId xmlns:p14="http://schemas.microsoft.com/office/powerpoint/2010/main" val="10195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0</TotalTime>
  <Words>51</Words>
  <Application>Microsoft Office PowerPoint</Application>
  <PresentationFormat>Bildschirmpräsentation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Mylar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T60</dc:creator>
  <cp:lastModifiedBy>Gerhard Wazel</cp:lastModifiedBy>
  <cp:revision>7</cp:revision>
  <dcterms:created xsi:type="dcterms:W3CDTF">2014-01-15T15:03:19Z</dcterms:created>
  <dcterms:modified xsi:type="dcterms:W3CDTF">2014-01-24T15:42:29Z</dcterms:modified>
</cp:coreProperties>
</file>