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4"/>
  </p:notesMasterIdLst>
  <p:handoutMasterIdLst>
    <p:handoutMasterId r:id="rId5"/>
  </p:handoutMasterIdLst>
  <p:sldIdLst>
    <p:sldId id="256" r:id="rId3"/>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77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6384" autoAdjust="0"/>
  </p:normalViewPr>
  <p:slideViewPr>
    <p:cSldViewPr snapToGrid="0">
      <p:cViewPr varScale="1">
        <p:scale>
          <a:sx n="18" d="100"/>
          <a:sy n="18" d="100"/>
        </p:scale>
        <p:origin x="20" y="8"/>
      </p:cViewPr>
      <p:guideLst>
        <p:guide orient="horz" pos="10368"/>
        <p:guide pos="13824"/>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de-DE" smtClean="0"/>
              <a:t>09.06.2016</a:t>
            </a:fld>
            <a:endParaRPr lang="de-DE" dirty="0"/>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dirty="0"/>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de-DE" smtClean="0"/>
              <a:t>‹Nr.›</a:t>
            </a:fld>
            <a:endParaRPr lang="de-DE" dirty="0"/>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noProof="0"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de-DE" noProof="0" smtClean="0"/>
              <a:t>09.06.2016</a:t>
            </a:fld>
            <a:endParaRPr lang="de-DE" noProof="0" dirty="0"/>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Kopfzeil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noProof="0" dirty="0" smtClean="0"/>
              <a:t>Textmasterformat bearbeiten</a:t>
            </a:r>
          </a:p>
          <a:p>
            <a:pPr lvl="1"/>
            <a:r>
              <a:rPr lang="de-DE" noProof="0" dirty="0" smtClean="0"/>
              <a:t>Zweite Ebene</a:t>
            </a:r>
          </a:p>
          <a:p>
            <a:pPr lvl="2"/>
            <a:r>
              <a:rPr lang="de-DE" noProof="0" dirty="0" smtClean="0"/>
              <a:t>Dritte Ebene</a:t>
            </a:r>
          </a:p>
          <a:p>
            <a:pPr lvl="3"/>
            <a:r>
              <a:rPr lang="de-DE" noProof="0" dirty="0" smtClean="0"/>
              <a:t>Vierte Ebene</a:t>
            </a:r>
          </a:p>
          <a:p>
            <a:pPr lvl="4"/>
            <a:r>
              <a:rPr lang="de-DE" noProof="0" dirty="0" smtClean="0"/>
              <a:t>Fünfte Ebene</a:t>
            </a:r>
            <a:endParaRPr lang="de-DE" noProof="0" dirty="0"/>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noProof="0"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de-DE" noProof="0" smtClean="0"/>
              <a:t>‹Nr.›</a:t>
            </a:fld>
            <a:endParaRPr lang="de-DE" noProof="0" dirty="0"/>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37C7F044-5458-4B2E-BFA0-52AAA1C529D4}" type="slidenum">
              <a:rPr lang="de-DE" noProof="0" smtClean="0"/>
              <a:t>1</a:t>
            </a:fld>
            <a:endParaRPr lang="de-DE" noProof="0" dirty="0"/>
          </a:p>
        </p:txBody>
      </p:sp>
    </p:spTree>
    <p:extLst>
      <p:ext uri="{BB962C8B-B14F-4D97-AF65-F5344CB8AC3E}">
        <p14:creationId xmlns:p14="http://schemas.microsoft.com/office/powerpoint/2010/main" val="2097861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2" name="Titel 1"/>
          <p:cNvSpPr>
            <a:spLocks noGrp="1"/>
          </p:cNvSpPr>
          <p:nvPr>
            <p:ph type="title"/>
          </p:nvPr>
        </p:nvSpPr>
        <p:spPr>
          <a:xfrm>
            <a:off x="6400800" y="990600"/>
            <a:ext cx="31089600" cy="2514540"/>
          </a:xfrm>
        </p:spPr>
        <p:txBody>
          <a:bodyPr/>
          <a:lstStyle/>
          <a:p>
            <a:r>
              <a:rPr lang="de-DE" noProof="0" smtClean="0"/>
              <a:t>Titelmasterformat durch Klicken bearbeiten</a:t>
            </a:r>
            <a:endParaRPr lang="de-DE" noProof="0" dirty="0"/>
          </a:p>
        </p:txBody>
      </p:sp>
      <p:sp>
        <p:nvSpPr>
          <p:cNvPr id="31" name="Textplatzhalter 6"/>
          <p:cNvSpPr>
            <a:spLocks noGrp="1"/>
          </p:cNvSpPr>
          <p:nvPr>
            <p:ph type="body" sz="quarter" idx="36"/>
          </p:nvPr>
        </p:nvSpPr>
        <p:spPr bwMode="auto">
          <a:xfrm>
            <a:off x="6400800" y="3588603"/>
            <a:ext cx="31089600" cy="830997"/>
          </a:xfrm>
        </p:spPr>
        <p:txBody>
          <a:bodyPr>
            <a:noAutofit/>
          </a:bodyPr>
          <a:lstStyle>
            <a:lvl1pPr marL="0" indent="0">
              <a:spcBef>
                <a:spcPts val="0"/>
              </a:spcBef>
              <a:buNone/>
              <a:defRPr sz="24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de-DE" noProof="0" smtClean="0"/>
              <a:t>Textmasterformat bearbeiten</a:t>
            </a:r>
          </a:p>
        </p:txBody>
      </p:sp>
      <p:sp>
        <p:nvSpPr>
          <p:cNvPr id="3" name="Datumsplatzhalter 2"/>
          <p:cNvSpPr>
            <a:spLocks noGrp="1"/>
          </p:cNvSpPr>
          <p:nvPr>
            <p:ph type="dt" sz="half" idx="10"/>
          </p:nvPr>
        </p:nvSpPr>
        <p:spPr/>
        <p:txBody>
          <a:bodyPr/>
          <a:lstStyle/>
          <a:p>
            <a:fld id="{ECAA57DF-1C19-4726-AB84-014692BAD8F5}" type="datetimeFigureOut">
              <a:rPr lang="de-DE" noProof="0" smtClean="0"/>
              <a:t>09.06.2016</a:t>
            </a:fld>
            <a:endParaRPr lang="de-DE" noProof="0" dirty="0"/>
          </a:p>
        </p:txBody>
      </p:sp>
      <p:sp>
        <p:nvSpPr>
          <p:cNvPr id="4" name="Fußzeilenplatzhalter 3"/>
          <p:cNvSpPr>
            <a:spLocks noGrp="1"/>
          </p:cNvSpPr>
          <p:nvPr>
            <p:ph type="ftr" sz="quarter" idx="11"/>
          </p:nvPr>
        </p:nvSpPr>
        <p:spPr/>
        <p:txBody>
          <a:bodyPr/>
          <a:lstStyle/>
          <a:p>
            <a:endParaRPr lang="de-DE" noProof="0" dirty="0"/>
          </a:p>
        </p:txBody>
      </p:sp>
      <p:sp>
        <p:nvSpPr>
          <p:cNvPr id="5" name="Foliennummernplatzhalter 4"/>
          <p:cNvSpPr>
            <a:spLocks noGrp="1"/>
          </p:cNvSpPr>
          <p:nvPr>
            <p:ph type="sldNum" sz="quarter" idx="12"/>
          </p:nvPr>
        </p:nvSpPr>
        <p:spPr/>
        <p:txBody>
          <a:bodyPr/>
          <a:lstStyle/>
          <a:p>
            <a:fld id="{91B4C631-C489-4C11-812F-2172FBEAE82B}" type="slidenum">
              <a:rPr lang="de-DE" noProof="0" smtClean="0"/>
              <a:t>‹Nr.›</a:t>
            </a:fld>
            <a:endParaRPr lang="de-DE" noProof="0" dirty="0"/>
          </a:p>
        </p:txBody>
      </p:sp>
      <p:sp>
        <p:nvSpPr>
          <p:cNvPr id="7" name="Textplatzhalter 6"/>
          <p:cNvSpPr>
            <a:spLocks noGrp="1"/>
          </p:cNvSpPr>
          <p:nvPr>
            <p:ph type="body" sz="quarter" idx="13" hasCustomPrompt="1"/>
          </p:nvPr>
        </p:nvSpPr>
        <p:spPr>
          <a:xfrm>
            <a:off x="1143000" y="5852160"/>
            <a:ext cx="12801600" cy="1219200"/>
          </a:xfrm>
          <a:prstGeom prst="round1Rect">
            <a:avLst/>
          </a:prstGeom>
          <a:solidFill>
            <a:schemeClr val="accent2"/>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de-DE" noProof="0" dirty="0" smtClean="0"/>
              <a:t>Überschrift</a:t>
            </a:r>
            <a:endParaRPr lang="de-DE" noProof="0" dirty="0"/>
          </a:p>
        </p:txBody>
      </p:sp>
      <p:sp>
        <p:nvSpPr>
          <p:cNvPr id="19" name="Inhaltsplatzhalter 17"/>
          <p:cNvSpPr>
            <a:spLocks noGrp="1"/>
          </p:cNvSpPr>
          <p:nvPr>
            <p:ph sz="quarter" idx="24" hasCustomPrompt="1"/>
          </p:nvPr>
        </p:nvSpPr>
        <p:spPr>
          <a:xfrm>
            <a:off x="1143000" y="7071360"/>
            <a:ext cx="12801600" cy="6858000"/>
          </a:xfrm>
        </p:spPr>
        <p:txBody>
          <a:bodyPr lIns="365760" tIns="182880"/>
          <a:lstStyle>
            <a:lvl1pPr>
              <a:defRPr baseline="0"/>
            </a:lvl1pPr>
            <a:lvl5pPr>
              <a:defRPr/>
            </a:lvl5pPr>
            <a:lvl6pPr>
              <a:defRPr/>
            </a:lvl6pPr>
            <a:lvl7pPr>
              <a:defRPr/>
            </a:lvl7pPr>
            <a:lvl8pPr>
              <a:defRPr/>
            </a:lvl8pPr>
            <a:lvl9pPr>
              <a:defRPr/>
            </a:lvl9pPr>
          </a:lstStyle>
          <a:p>
            <a:pPr lvl="0"/>
            <a:r>
              <a:rPr lang="de-DE" noProof="0" dirty="0" smtClean="0"/>
              <a:t>Verwenden Sie diesen Platzhalter um Text oder andere Inhalte hinzuzufügen</a:t>
            </a:r>
          </a:p>
          <a:p>
            <a:pPr lvl="1"/>
            <a:r>
              <a:rPr lang="de-DE" noProof="0" dirty="0" smtClean="0"/>
              <a:t>Zweite Ebene</a:t>
            </a:r>
          </a:p>
          <a:p>
            <a:pPr lvl="2"/>
            <a:r>
              <a:rPr lang="de-DE" noProof="0" dirty="0" smtClean="0"/>
              <a:t>Dritte Ebene</a:t>
            </a:r>
          </a:p>
          <a:p>
            <a:pPr lvl="3"/>
            <a:r>
              <a:rPr lang="de-DE" noProof="0" dirty="0" smtClean="0"/>
              <a:t>Vierte Ebene</a:t>
            </a:r>
          </a:p>
          <a:p>
            <a:pPr lvl="4"/>
            <a:r>
              <a:rPr lang="de-DE" noProof="0" dirty="0" smtClean="0"/>
              <a:t>Fünfte Ebene</a:t>
            </a:r>
          </a:p>
          <a:p>
            <a:pPr lvl="5"/>
            <a:r>
              <a:rPr lang="de-DE" noProof="0" dirty="0" smtClean="0"/>
              <a:t>Sechs</a:t>
            </a:r>
          </a:p>
          <a:p>
            <a:pPr lvl="6"/>
            <a:r>
              <a:rPr lang="de-DE" noProof="0" dirty="0" smtClean="0"/>
              <a:t>Sieben</a:t>
            </a:r>
          </a:p>
          <a:p>
            <a:pPr lvl="7"/>
            <a:r>
              <a:rPr lang="de-DE" noProof="0" dirty="0" smtClean="0"/>
              <a:t>Acht</a:t>
            </a:r>
          </a:p>
          <a:p>
            <a:pPr lvl="8"/>
            <a:r>
              <a:rPr lang="de-DE" noProof="0" dirty="0" smtClean="0"/>
              <a:t>Neun</a:t>
            </a:r>
            <a:endParaRPr lang="de-DE" noProof="0" dirty="0"/>
          </a:p>
        </p:txBody>
      </p:sp>
      <p:sp>
        <p:nvSpPr>
          <p:cNvPr id="11" name="Textplatzhalter 6"/>
          <p:cNvSpPr>
            <a:spLocks noGrp="1"/>
          </p:cNvSpPr>
          <p:nvPr>
            <p:ph type="body" sz="quarter" idx="17" hasCustomPrompt="1"/>
          </p:nvPr>
        </p:nvSpPr>
        <p:spPr>
          <a:xfrm>
            <a:off x="1143000" y="15032736"/>
            <a:ext cx="12801600" cy="1219200"/>
          </a:xfrm>
          <a:prstGeom prst="round1Rect">
            <a:avLst/>
          </a:prstGeom>
          <a:solidFill>
            <a:schemeClr val="accent3"/>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de-DE" noProof="0" dirty="0" smtClean="0"/>
              <a:t>Überschrift</a:t>
            </a:r>
            <a:endParaRPr lang="de-DE" noProof="0" dirty="0"/>
          </a:p>
        </p:txBody>
      </p:sp>
      <p:sp>
        <p:nvSpPr>
          <p:cNvPr id="20" name="Inhaltsplatzhalter 17"/>
          <p:cNvSpPr>
            <a:spLocks noGrp="1"/>
          </p:cNvSpPr>
          <p:nvPr>
            <p:ph sz="quarter" idx="25" hasCustomPrompt="1"/>
          </p:nvPr>
        </p:nvSpPr>
        <p:spPr>
          <a:xfrm>
            <a:off x="1143000" y="16251936"/>
            <a:ext cx="12801600" cy="9088165"/>
          </a:xfrm>
        </p:spPr>
        <p:txBody>
          <a:bodyPr lIns="365760" tIns="182880"/>
          <a:lstStyle>
            <a:lvl1pPr>
              <a:defRPr baseline="0"/>
            </a:lvl1pPr>
            <a:lvl5pPr>
              <a:defRPr/>
            </a:lvl5pPr>
            <a:lvl6pPr>
              <a:defRPr/>
            </a:lvl6pPr>
            <a:lvl7pPr>
              <a:defRPr/>
            </a:lvl7pPr>
            <a:lvl8pPr>
              <a:defRPr/>
            </a:lvl8pPr>
            <a:lvl9pPr>
              <a:defRPr/>
            </a:lvl9pPr>
          </a:lstStyle>
          <a:p>
            <a:pPr lvl="0"/>
            <a:r>
              <a:rPr lang="de-DE" noProof="0" dirty="0" smtClean="0"/>
              <a:t>Verwenden Sie diesen Platzhalter um Text oder andere Inhalte hinzuzufügen</a:t>
            </a:r>
          </a:p>
          <a:p>
            <a:pPr lvl="1"/>
            <a:r>
              <a:rPr lang="de-DE" noProof="0" dirty="0" smtClean="0"/>
              <a:t>Zweite Ebene</a:t>
            </a:r>
          </a:p>
          <a:p>
            <a:pPr lvl="2"/>
            <a:r>
              <a:rPr lang="de-DE" noProof="0" dirty="0" smtClean="0"/>
              <a:t>Dritte Ebene</a:t>
            </a:r>
          </a:p>
          <a:p>
            <a:pPr lvl="3"/>
            <a:r>
              <a:rPr lang="de-DE" noProof="0" dirty="0" smtClean="0"/>
              <a:t>Vierte Ebene</a:t>
            </a:r>
          </a:p>
          <a:p>
            <a:pPr lvl="4"/>
            <a:r>
              <a:rPr lang="de-DE" noProof="0" dirty="0" smtClean="0"/>
              <a:t>Fünfte Ebene</a:t>
            </a:r>
          </a:p>
          <a:p>
            <a:pPr lvl="5"/>
            <a:r>
              <a:rPr lang="de-DE" noProof="0" dirty="0" smtClean="0"/>
              <a:t>Sechs</a:t>
            </a:r>
          </a:p>
          <a:p>
            <a:pPr lvl="6"/>
            <a:r>
              <a:rPr lang="de-DE" noProof="0" dirty="0" smtClean="0"/>
              <a:t>Sieben</a:t>
            </a:r>
          </a:p>
          <a:p>
            <a:pPr lvl="7"/>
            <a:r>
              <a:rPr lang="de-DE" noProof="0" dirty="0" smtClean="0"/>
              <a:t>Acht</a:t>
            </a:r>
          </a:p>
          <a:p>
            <a:pPr lvl="8"/>
            <a:r>
              <a:rPr lang="de-DE" noProof="0" dirty="0" smtClean="0"/>
              <a:t>Neun</a:t>
            </a:r>
            <a:endParaRPr lang="de-DE" noProof="0" dirty="0"/>
          </a:p>
        </p:txBody>
      </p:sp>
      <p:sp>
        <p:nvSpPr>
          <p:cNvPr id="13" name="Textplatzhalter 6"/>
          <p:cNvSpPr>
            <a:spLocks noGrp="1"/>
          </p:cNvSpPr>
          <p:nvPr>
            <p:ph type="body" sz="quarter" idx="19" hasCustomPrompt="1"/>
          </p:nvPr>
        </p:nvSpPr>
        <p:spPr>
          <a:xfrm>
            <a:off x="1143000" y="25831800"/>
            <a:ext cx="12801600" cy="1219200"/>
          </a:xfrm>
          <a:prstGeom prst="round1Rect">
            <a:avLst/>
          </a:prstGeom>
          <a:solidFill>
            <a:schemeClr val="accent4"/>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de-DE" noProof="0" dirty="0" smtClean="0"/>
              <a:t>Überschrift</a:t>
            </a:r>
            <a:endParaRPr lang="de-DE" noProof="0" dirty="0"/>
          </a:p>
        </p:txBody>
      </p:sp>
      <p:sp>
        <p:nvSpPr>
          <p:cNvPr id="21" name="Inhaltsplatzhalter 17"/>
          <p:cNvSpPr>
            <a:spLocks noGrp="1"/>
          </p:cNvSpPr>
          <p:nvPr>
            <p:ph sz="quarter" idx="26" hasCustomPrompt="1"/>
          </p:nvPr>
        </p:nvSpPr>
        <p:spPr>
          <a:xfrm>
            <a:off x="11430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de-DE" noProof="0" dirty="0" smtClean="0"/>
              <a:t>Verwenden Sie diesen Platzhalter um Text oder andere Inhalte hinzuzufügen</a:t>
            </a:r>
          </a:p>
          <a:p>
            <a:pPr lvl="1"/>
            <a:r>
              <a:rPr lang="de-DE" noProof="0" dirty="0" smtClean="0"/>
              <a:t>Zweite Ebene</a:t>
            </a:r>
          </a:p>
          <a:p>
            <a:pPr lvl="2"/>
            <a:r>
              <a:rPr lang="de-DE" noProof="0" dirty="0" smtClean="0"/>
              <a:t>Dritte Ebene</a:t>
            </a:r>
          </a:p>
          <a:p>
            <a:pPr lvl="3"/>
            <a:r>
              <a:rPr lang="de-DE" noProof="0" dirty="0" smtClean="0"/>
              <a:t>Vierte Ebene</a:t>
            </a:r>
          </a:p>
          <a:p>
            <a:pPr lvl="4"/>
            <a:r>
              <a:rPr lang="de-DE" noProof="0" dirty="0" smtClean="0"/>
              <a:t>Fünfte Ebene</a:t>
            </a:r>
          </a:p>
          <a:p>
            <a:pPr lvl="5"/>
            <a:r>
              <a:rPr lang="de-DE" noProof="0" dirty="0" smtClean="0"/>
              <a:t>Sechs</a:t>
            </a:r>
          </a:p>
          <a:p>
            <a:pPr lvl="6"/>
            <a:r>
              <a:rPr lang="de-DE" noProof="0" dirty="0" smtClean="0"/>
              <a:t>Sieben</a:t>
            </a:r>
          </a:p>
          <a:p>
            <a:pPr lvl="7"/>
            <a:r>
              <a:rPr lang="de-DE" noProof="0" dirty="0" smtClean="0"/>
              <a:t>Acht</a:t>
            </a:r>
          </a:p>
          <a:p>
            <a:pPr lvl="8"/>
            <a:r>
              <a:rPr lang="de-DE" noProof="0" dirty="0" smtClean="0"/>
              <a:t>Neun</a:t>
            </a:r>
            <a:endParaRPr lang="de-DE" noProof="0" dirty="0"/>
          </a:p>
        </p:txBody>
      </p:sp>
      <p:sp>
        <p:nvSpPr>
          <p:cNvPr id="15" name="Textplatzhalter 6"/>
          <p:cNvSpPr>
            <a:spLocks noGrp="1"/>
          </p:cNvSpPr>
          <p:nvPr>
            <p:ph type="body" sz="quarter" idx="21" hasCustomPrompt="1"/>
          </p:nvPr>
        </p:nvSpPr>
        <p:spPr>
          <a:xfrm>
            <a:off x="15544800" y="5852160"/>
            <a:ext cx="12801600" cy="1219200"/>
          </a:xfrm>
          <a:prstGeom prst="round1Rect">
            <a:avLst/>
          </a:prstGeom>
          <a:solidFill>
            <a:schemeClr val="accent5"/>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de-DE" noProof="0" dirty="0" smtClean="0"/>
              <a:t>Überschrift</a:t>
            </a:r>
            <a:endParaRPr lang="de-DE" noProof="0" dirty="0"/>
          </a:p>
        </p:txBody>
      </p:sp>
      <p:sp>
        <p:nvSpPr>
          <p:cNvPr id="22" name="Inhaltsplatzhalter 17"/>
          <p:cNvSpPr>
            <a:spLocks noGrp="1"/>
          </p:cNvSpPr>
          <p:nvPr>
            <p:ph sz="quarter" idx="27" hasCustomPrompt="1"/>
          </p:nvPr>
        </p:nvSpPr>
        <p:spPr>
          <a:xfrm>
            <a:off x="15544800" y="7071360"/>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de-DE" noProof="0" dirty="0" smtClean="0"/>
              <a:t>Verwenden Sie diesen Platzhalter um Text oder andere Inhalte hinzuzufügen</a:t>
            </a:r>
          </a:p>
          <a:p>
            <a:pPr lvl="1"/>
            <a:r>
              <a:rPr lang="de-DE" noProof="0" dirty="0" smtClean="0"/>
              <a:t>Zweite Ebene</a:t>
            </a:r>
          </a:p>
          <a:p>
            <a:pPr lvl="2"/>
            <a:r>
              <a:rPr lang="de-DE" noProof="0" dirty="0" smtClean="0"/>
              <a:t>Dritte Ebene</a:t>
            </a:r>
          </a:p>
          <a:p>
            <a:pPr lvl="3"/>
            <a:r>
              <a:rPr lang="de-DE" noProof="0" dirty="0" smtClean="0"/>
              <a:t>Vierte Ebene</a:t>
            </a:r>
          </a:p>
          <a:p>
            <a:pPr lvl="4"/>
            <a:r>
              <a:rPr lang="de-DE" noProof="0" dirty="0" smtClean="0"/>
              <a:t>Fünfte Ebene</a:t>
            </a:r>
          </a:p>
          <a:p>
            <a:pPr lvl="5"/>
            <a:r>
              <a:rPr lang="de-DE" noProof="0" dirty="0" smtClean="0"/>
              <a:t>Sechs</a:t>
            </a:r>
          </a:p>
          <a:p>
            <a:pPr lvl="6"/>
            <a:r>
              <a:rPr lang="de-DE" noProof="0" dirty="0" smtClean="0"/>
              <a:t>Sieben</a:t>
            </a:r>
          </a:p>
          <a:p>
            <a:pPr lvl="7"/>
            <a:r>
              <a:rPr lang="de-DE" noProof="0" dirty="0" smtClean="0"/>
              <a:t>Acht</a:t>
            </a:r>
          </a:p>
          <a:p>
            <a:pPr lvl="8"/>
            <a:r>
              <a:rPr lang="de-DE" noProof="0" dirty="0" smtClean="0"/>
              <a:t>Neun</a:t>
            </a:r>
            <a:endParaRPr lang="de-DE" noProof="0" dirty="0"/>
          </a:p>
        </p:txBody>
      </p:sp>
      <p:sp>
        <p:nvSpPr>
          <p:cNvPr id="18" name="Inhaltsplatzhalter 17"/>
          <p:cNvSpPr>
            <a:spLocks noGrp="1"/>
          </p:cNvSpPr>
          <p:nvPr>
            <p:ph sz="quarter" idx="23" hasCustomPrompt="1"/>
          </p:nvPr>
        </p:nvSpPr>
        <p:spPr>
          <a:xfrm>
            <a:off x="15544800" y="11948160"/>
            <a:ext cx="12801600" cy="6172200"/>
          </a:xfrm>
        </p:spPr>
        <p:txBody>
          <a:bodyPr lIns="365760" tIns="182880"/>
          <a:lstStyle>
            <a:lvl1pPr>
              <a:defRPr baseline="0"/>
            </a:lvl1pPr>
            <a:lvl5pPr>
              <a:defRPr/>
            </a:lvl5pPr>
            <a:lvl6pPr marL="1097280" marR="0" indent="-457200" algn="l" defTabSz="4389120" rtl="0" eaLnBrk="1" fontAlgn="auto" latinLnBrk="0" hangingPunct="1">
              <a:lnSpc>
                <a:spcPct val="100000"/>
              </a:lnSpc>
              <a:spcBef>
                <a:spcPts val="1200"/>
              </a:spcBef>
              <a:spcAft>
                <a:spcPts val="0"/>
              </a:spcAft>
              <a:buClr>
                <a:schemeClr val="accent2"/>
              </a:buClr>
              <a:buSzTx/>
              <a:buFont typeface="Arial" panose="020B0604020202020204" pitchFamily="34" charset="0"/>
              <a:buChar char="•"/>
              <a:tabLst/>
              <a:defRPr/>
            </a:lvl6pPr>
            <a:lvl7pPr>
              <a:defRPr/>
            </a:lvl7pPr>
            <a:lvl8pPr>
              <a:defRPr/>
            </a:lvl8pPr>
            <a:lvl9pPr>
              <a:defRPr/>
            </a:lvl9pPr>
          </a:lstStyle>
          <a:p>
            <a:pPr lvl="0"/>
            <a:r>
              <a:rPr lang="de-DE" noProof="0" dirty="0" smtClean="0"/>
              <a:t>Verwenden Sie diesen Platzhalter um Text oder andere Inhalte hinzuzufügen</a:t>
            </a:r>
          </a:p>
          <a:p>
            <a:pPr lvl="1"/>
            <a:r>
              <a:rPr lang="de-DE" noProof="0" dirty="0" smtClean="0"/>
              <a:t>Zweite Ebene</a:t>
            </a:r>
          </a:p>
          <a:p>
            <a:pPr lvl="2"/>
            <a:r>
              <a:rPr lang="de-DE" noProof="0" dirty="0" smtClean="0"/>
              <a:t>Dritte Ebene</a:t>
            </a:r>
          </a:p>
          <a:p>
            <a:pPr lvl="3"/>
            <a:r>
              <a:rPr lang="de-DE" noProof="0" dirty="0" smtClean="0"/>
              <a:t>Vierte Ebene</a:t>
            </a:r>
          </a:p>
          <a:p>
            <a:pPr lvl="4"/>
            <a:r>
              <a:rPr lang="de-DE" noProof="0" dirty="0" smtClean="0"/>
              <a:t>Fünfte Ebene</a:t>
            </a:r>
          </a:p>
          <a:p>
            <a:pPr marL="1097280" marR="0" lvl="5" indent="-457200" algn="l" defTabSz="4389120" rtl="0" eaLnBrk="1" fontAlgn="auto" latinLnBrk="0" hangingPunct="1">
              <a:lnSpc>
                <a:spcPct val="100000"/>
              </a:lnSpc>
              <a:spcBef>
                <a:spcPts val="1200"/>
              </a:spcBef>
              <a:spcAft>
                <a:spcPts val="0"/>
              </a:spcAft>
              <a:buClr>
                <a:schemeClr val="accent2"/>
              </a:buClr>
              <a:buSzTx/>
              <a:buFont typeface="Arial" panose="020B0604020202020204" pitchFamily="34" charset="0"/>
              <a:buChar char="•"/>
              <a:tabLst/>
              <a:defRPr/>
            </a:pPr>
            <a:r>
              <a:rPr lang="de-DE" noProof="0" dirty="0" smtClean="0"/>
              <a:t>Sechs</a:t>
            </a:r>
          </a:p>
          <a:p>
            <a:pPr lvl="6"/>
            <a:r>
              <a:rPr lang="de-DE" noProof="0" dirty="0" smtClean="0"/>
              <a:t>Sieben</a:t>
            </a:r>
          </a:p>
          <a:p>
            <a:pPr lvl="7"/>
            <a:r>
              <a:rPr lang="de-DE" noProof="0" dirty="0" smtClean="0"/>
              <a:t>Acht</a:t>
            </a:r>
          </a:p>
          <a:p>
            <a:pPr lvl="8"/>
            <a:r>
              <a:rPr lang="de-DE" noProof="0" dirty="0" smtClean="0"/>
              <a:t>Neun</a:t>
            </a:r>
            <a:endParaRPr lang="de-DE" noProof="0" dirty="0"/>
          </a:p>
        </p:txBody>
      </p:sp>
      <p:sp>
        <p:nvSpPr>
          <p:cNvPr id="23" name="Inhaltsplatzhalter 17"/>
          <p:cNvSpPr>
            <a:spLocks noGrp="1"/>
          </p:cNvSpPr>
          <p:nvPr>
            <p:ph sz="quarter" idx="28" hasCustomPrompt="1"/>
          </p:nvPr>
        </p:nvSpPr>
        <p:spPr>
          <a:xfrm>
            <a:off x="15544800" y="23469600"/>
            <a:ext cx="12801600" cy="1752600"/>
          </a:xfrm>
        </p:spPr>
        <p:txBody>
          <a:bodyPr tIns="182880"/>
          <a:lstStyle>
            <a:lvl1pPr>
              <a:defRPr baseline="0"/>
            </a:lvl1pPr>
            <a:lvl5pPr>
              <a:defRPr/>
            </a:lvl5pPr>
            <a:lvl6pPr>
              <a:defRPr/>
            </a:lvl6pPr>
            <a:lvl7pPr>
              <a:defRPr/>
            </a:lvl7pPr>
            <a:lvl8pPr>
              <a:defRPr/>
            </a:lvl8pPr>
            <a:lvl9pPr>
              <a:defRPr/>
            </a:lvl9pPr>
          </a:lstStyle>
          <a:p>
            <a:pPr lvl="0"/>
            <a:r>
              <a:rPr lang="de-DE" noProof="0" dirty="0" smtClean="0"/>
              <a:t>Verwenden Sie diesen Platzhalter um Text oder andere Inhalte hinzuzufügen</a:t>
            </a:r>
          </a:p>
          <a:p>
            <a:pPr lvl="1"/>
            <a:r>
              <a:rPr lang="de-DE" noProof="0" dirty="0" smtClean="0"/>
              <a:t>Zweite Ebene</a:t>
            </a:r>
          </a:p>
        </p:txBody>
      </p:sp>
      <p:sp>
        <p:nvSpPr>
          <p:cNvPr id="24" name="Textplatzhalter 6"/>
          <p:cNvSpPr>
            <a:spLocks noGrp="1"/>
          </p:cNvSpPr>
          <p:nvPr>
            <p:ph type="body" sz="quarter" idx="29" hasCustomPrompt="1"/>
          </p:nvPr>
        </p:nvSpPr>
        <p:spPr>
          <a:xfrm>
            <a:off x="15544800" y="2583180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de-DE" noProof="0" dirty="0" smtClean="0"/>
              <a:t>Überschrift</a:t>
            </a:r>
            <a:endParaRPr lang="de-DE" noProof="0" dirty="0"/>
          </a:p>
        </p:txBody>
      </p:sp>
      <p:sp>
        <p:nvSpPr>
          <p:cNvPr id="25" name="Inhaltsplatzhalter 17"/>
          <p:cNvSpPr>
            <a:spLocks noGrp="1"/>
          </p:cNvSpPr>
          <p:nvPr>
            <p:ph sz="quarter" idx="30" hasCustomPrompt="1"/>
          </p:nvPr>
        </p:nvSpPr>
        <p:spPr>
          <a:xfrm>
            <a:off x="155448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de-DE" noProof="0" dirty="0" smtClean="0"/>
              <a:t>Verwenden Sie diesen Platzhalter um Text oder andere Inhalte hinzuzufügen</a:t>
            </a:r>
          </a:p>
          <a:p>
            <a:pPr lvl="1"/>
            <a:r>
              <a:rPr lang="de-DE" noProof="0" dirty="0" smtClean="0"/>
              <a:t>Zweite Ebene</a:t>
            </a:r>
          </a:p>
          <a:p>
            <a:pPr lvl="2"/>
            <a:r>
              <a:rPr lang="de-DE" noProof="0" dirty="0" smtClean="0"/>
              <a:t>Dritte Ebene</a:t>
            </a:r>
          </a:p>
          <a:p>
            <a:pPr lvl="3"/>
            <a:r>
              <a:rPr lang="de-DE" noProof="0" dirty="0" smtClean="0"/>
              <a:t>Vierte Ebene</a:t>
            </a:r>
          </a:p>
          <a:p>
            <a:pPr lvl="4"/>
            <a:r>
              <a:rPr lang="de-DE" noProof="0" dirty="0" smtClean="0"/>
              <a:t>Fünfte Ebene</a:t>
            </a:r>
          </a:p>
          <a:p>
            <a:pPr lvl="5"/>
            <a:r>
              <a:rPr lang="de-DE" noProof="0" dirty="0" smtClean="0"/>
              <a:t>Sechs</a:t>
            </a:r>
          </a:p>
          <a:p>
            <a:pPr lvl="6"/>
            <a:r>
              <a:rPr lang="de-DE" noProof="0" dirty="0" smtClean="0"/>
              <a:t>Sieben</a:t>
            </a:r>
          </a:p>
          <a:p>
            <a:pPr lvl="7"/>
            <a:r>
              <a:rPr lang="de-DE" noProof="0" dirty="0" smtClean="0"/>
              <a:t>Acht</a:t>
            </a:r>
          </a:p>
          <a:p>
            <a:pPr lvl="8"/>
            <a:r>
              <a:rPr lang="de-DE" noProof="0" dirty="0" smtClean="0"/>
              <a:t>Neun</a:t>
            </a:r>
            <a:endParaRPr lang="de-DE" noProof="0" dirty="0"/>
          </a:p>
        </p:txBody>
      </p:sp>
      <p:sp>
        <p:nvSpPr>
          <p:cNvPr id="26" name="Textplatzhalter 6"/>
          <p:cNvSpPr>
            <a:spLocks noGrp="1"/>
          </p:cNvSpPr>
          <p:nvPr>
            <p:ph type="body" sz="quarter" idx="31" hasCustomPrompt="1"/>
          </p:nvPr>
        </p:nvSpPr>
        <p:spPr>
          <a:xfrm>
            <a:off x="29900880" y="585216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de-DE" noProof="0" dirty="0" smtClean="0"/>
              <a:t>Überschrift</a:t>
            </a:r>
            <a:endParaRPr lang="de-DE" noProof="0" dirty="0"/>
          </a:p>
        </p:txBody>
      </p:sp>
      <p:sp>
        <p:nvSpPr>
          <p:cNvPr id="27" name="Inhaltsplatzhalter 17"/>
          <p:cNvSpPr>
            <a:spLocks noGrp="1"/>
          </p:cNvSpPr>
          <p:nvPr>
            <p:ph sz="quarter" idx="32" hasCustomPrompt="1"/>
          </p:nvPr>
        </p:nvSpPr>
        <p:spPr>
          <a:xfrm>
            <a:off x="29900880" y="7071360"/>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de-DE" noProof="0" dirty="0" smtClean="0"/>
              <a:t>Verwenden Sie diesen Platzhalter um Text oder andere Inhalte hinzuzufügen</a:t>
            </a:r>
          </a:p>
          <a:p>
            <a:pPr lvl="1"/>
            <a:r>
              <a:rPr lang="de-DE" noProof="0" dirty="0" smtClean="0"/>
              <a:t>Zweite Ebene</a:t>
            </a:r>
          </a:p>
          <a:p>
            <a:pPr lvl="2"/>
            <a:r>
              <a:rPr lang="de-DE" noProof="0" dirty="0" smtClean="0"/>
              <a:t>Dritte Ebene</a:t>
            </a:r>
          </a:p>
          <a:p>
            <a:pPr lvl="3"/>
            <a:r>
              <a:rPr lang="de-DE" noProof="0" dirty="0" smtClean="0"/>
              <a:t>Vierte Ebene</a:t>
            </a:r>
          </a:p>
          <a:p>
            <a:pPr lvl="4"/>
            <a:r>
              <a:rPr lang="de-DE" noProof="0" dirty="0" smtClean="0"/>
              <a:t>Fünfte Ebene</a:t>
            </a:r>
          </a:p>
          <a:p>
            <a:pPr lvl="5"/>
            <a:r>
              <a:rPr lang="de-DE" noProof="0" dirty="0" smtClean="0"/>
              <a:t>Sechs</a:t>
            </a:r>
          </a:p>
          <a:p>
            <a:pPr lvl="6"/>
            <a:r>
              <a:rPr lang="de-DE" noProof="0" dirty="0" smtClean="0"/>
              <a:t>Sieben</a:t>
            </a:r>
          </a:p>
          <a:p>
            <a:pPr lvl="7"/>
            <a:r>
              <a:rPr lang="de-DE" noProof="0" dirty="0" smtClean="0"/>
              <a:t>Acht</a:t>
            </a:r>
          </a:p>
          <a:p>
            <a:pPr lvl="8"/>
            <a:r>
              <a:rPr lang="de-DE" noProof="0" dirty="0" smtClean="0"/>
              <a:t>Neun</a:t>
            </a:r>
            <a:endParaRPr lang="de-DE" noProof="0" dirty="0"/>
          </a:p>
        </p:txBody>
      </p:sp>
      <p:sp>
        <p:nvSpPr>
          <p:cNvPr id="28" name="Inhaltsplatzhalter 17"/>
          <p:cNvSpPr>
            <a:spLocks noGrp="1"/>
          </p:cNvSpPr>
          <p:nvPr>
            <p:ph sz="quarter" idx="33" hasCustomPrompt="1"/>
          </p:nvPr>
        </p:nvSpPr>
        <p:spPr>
          <a:xfrm>
            <a:off x="29900880" y="15837408"/>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de-DE" noProof="0" dirty="0" smtClean="0"/>
              <a:t>Verwenden Sie diesen Platzhalter um Text oder andere Inhalte hinzuzufügen</a:t>
            </a:r>
          </a:p>
          <a:p>
            <a:pPr lvl="1"/>
            <a:r>
              <a:rPr lang="de-DE" noProof="0" dirty="0" smtClean="0"/>
              <a:t>Zweite Ebene</a:t>
            </a:r>
          </a:p>
          <a:p>
            <a:pPr lvl="2"/>
            <a:r>
              <a:rPr lang="de-DE" noProof="0" dirty="0" smtClean="0"/>
              <a:t>Dritte Ebene</a:t>
            </a:r>
          </a:p>
          <a:p>
            <a:pPr lvl="3"/>
            <a:r>
              <a:rPr lang="de-DE" noProof="0" dirty="0" smtClean="0"/>
              <a:t>Vierte Ebene</a:t>
            </a:r>
          </a:p>
          <a:p>
            <a:pPr lvl="4"/>
            <a:r>
              <a:rPr lang="de-DE" noProof="0" dirty="0" smtClean="0"/>
              <a:t>Fünfte Ebene</a:t>
            </a:r>
          </a:p>
          <a:p>
            <a:pPr lvl="5"/>
            <a:r>
              <a:rPr lang="de-DE" noProof="0" dirty="0" smtClean="0"/>
              <a:t>Sechs</a:t>
            </a:r>
          </a:p>
          <a:p>
            <a:pPr lvl="6"/>
            <a:r>
              <a:rPr lang="de-DE" noProof="0" dirty="0" smtClean="0"/>
              <a:t>Sieben</a:t>
            </a:r>
          </a:p>
          <a:p>
            <a:pPr lvl="7"/>
            <a:r>
              <a:rPr lang="de-DE" noProof="0" dirty="0" smtClean="0"/>
              <a:t>Acht</a:t>
            </a:r>
          </a:p>
          <a:p>
            <a:pPr lvl="8"/>
            <a:r>
              <a:rPr lang="de-DE" noProof="0" dirty="0" smtClean="0"/>
              <a:t>Neun</a:t>
            </a:r>
            <a:endParaRPr lang="de-DE" noProof="0" dirty="0"/>
          </a:p>
        </p:txBody>
      </p:sp>
      <p:sp>
        <p:nvSpPr>
          <p:cNvPr id="29" name="Textplatzhalter 6"/>
          <p:cNvSpPr>
            <a:spLocks noGrp="1"/>
          </p:cNvSpPr>
          <p:nvPr>
            <p:ph type="body" sz="quarter" idx="34" hasCustomPrompt="1"/>
          </p:nvPr>
        </p:nvSpPr>
        <p:spPr>
          <a:xfrm>
            <a:off x="29900880" y="25831800"/>
            <a:ext cx="12801600" cy="1219200"/>
          </a:xfrm>
          <a:prstGeom prst="round1Rect">
            <a:avLst/>
          </a:prstGeom>
          <a:solidFill>
            <a:schemeClr val="accent1"/>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de-DE" noProof="0" dirty="0" smtClean="0"/>
              <a:t>Überschrift</a:t>
            </a:r>
            <a:endParaRPr lang="de-DE" noProof="0" dirty="0"/>
          </a:p>
        </p:txBody>
      </p:sp>
      <p:sp>
        <p:nvSpPr>
          <p:cNvPr id="30" name="Inhaltsplatzhalter 17"/>
          <p:cNvSpPr>
            <a:spLocks noGrp="1"/>
          </p:cNvSpPr>
          <p:nvPr>
            <p:ph sz="quarter" idx="35" hasCustomPrompt="1"/>
          </p:nvPr>
        </p:nvSpPr>
        <p:spPr>
          <a:xfrm>
            <a:off x="2990088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de-DE" noProof="0" dirty="0" smtClean="0"/>
              <a:t>Verwenden Sie diesen Platzhalter um Text oder andere Inhalte hinzuzufügen</a:t>
            </a:r>
          </a:p>
          <a:p>
            <a:pPr lvl="1"/>
            <a:r>
              <a:rPr lang="de-DE" noProof="0" dirty="0" smtClean="0"/>
              <a:t>Zweite Ebene</a:t>
            </a:r>
          </a:p>
          <a:p>
            <a:pPr lvl="2"/>
            <a:r>
              <a:rPr lang="de-DE" noProof="0" dirty="0" smtClean="0"/>
              <a:t>Dritte Ebene</a:t>
            </a:r>
          </a:p>
          <a:p>
            <a:pPr lvl="3"/>
            <a:r>
              <a:rPr lang="de-DE" noProof="0" dirty="0" smtClean="0"/>
              <a:t>Vierte Ebene</a:t>
            </a:r>
          </a:p>
          <a:p>
            <a:pPr lvl="4"/>
            <a:r>
              <a:rPr lang="de-DE" noProof="0" dirty="0" smtClean="0"/>
              <a:t>Fünfte Ebene</a:t>
            </a:r>
          </a:p>
          <a:p>
            <a:pPr lvl="5"/>
            <a:r>
              <a:rPr lang="de-DE" noProof="0" dirty="0" smtClean="0"/>
              <a:t>Sechs</a:t>
            </a:r>
          </a:p>
          <a:p>
            <a:pPr lvl="6"/>
            <a:r>
              <a:rPr lang="de-DE" noProof="0" dirty="0" smtClean="0"/>
              <a:t>Sieben</a:t>
            </a:r>
          </a:p>
          <a:p>
            <a:pPr lvl="7"/>
            <a:r>
              <a:rPr lang="de-DE" noProof="0" dirty="0" smtClean="0"/>
              <a:t>Acht</a:t>
            </a:r>
          </a:p>
          <a:p>
            <a:pPr lvl="8"/>
            <a:r>
              <a:rPr lang="de-DE" noProof="0" dirty="0" smtClean="0"/>
              <a:t>Neun</a:t>
            </a:r>
            <a:endParaRPr lang="de-DE" noProof="0" dirty="0"/>
          </a:p>
        </p:txBody>
      </p:sp>
      <p:sp>
        <p:nvSpPr>
          <p:cNvPr id="32" name="Anweisungen"/>
          <p:cNvSpPr/>
          <p:nvPr userDrawn="1"/>
        </p:nvSpPr>
        <p:spPr>
          <a:xfrm>
            <a:off x="43891200" y="2552699"/>
            <a:ext cx="1545336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4320" rIns="274320" rtlCol="0" anchor="t"/>
          <a:lstStyle/>
          <a:p>
            <a:pPr algn="l" defTabSz="3686861">
              <a:spcBef>
                <a:spcPts val="1200"/>
              </a:spcBef>
              <a:buNone/>
            </a:pPr>
            <a:r>
              <a:rPr lang="de-DE" sz="9600" b="0" i="0" noProof="0" dirty="0" smtClean="0">
                <a:solidFill>
                  <a:prstClr val="white">
                    <a:lumMod val="50000"/>
                  </a:prstClr>
                </a:solidFill>
                <a:latin typeface="Calibri Light"/>
                <a:ea typeface="+mn-ea"/>
                <a:cs typeface="Calibri"/>
              </a:rPr>
              <a:t>Drucken:</a:t>
            </a:r>
          </a:p>
          <a:p>
            <a:pPr algn="l" defTabSz="3686861">
              <a:spcBef>
                <a:spcPts val="1200"/>
              </a:spcBef>
              <a:buNone/>
            </a:pPr>
            <a:r>
              <a:rPr lang="de-DE" sz="6600" b="0" i="0" noProof="0" dirty="0" smtClean="0">
                <a:solidFill>
                  <a:prstClr val="white">
                    <a:lumMod val="50000"/>
                  </a:prstClr>
                </a:solidFill>
                <a:latin typeface="Calibri Light"/>
                <a:ea typeface="+mn-ea"/>
                <a:cs typeface="Calibri"/>
              </a:rPr>
              <a:t>Dieses Poster ist 121,92 cm breit, 91,44 cm hoch und für den Druck auf einem Großformatdrucker ausgelegt.</a:t>
            </a:r>
          </a:p>
          <a:p>
            <a:pPr algn="l" defTabSz="3686861">
              <a:spcBef>
                <a:spcPts val="300"/>
              </a:spcBef>
              <a:buNone/>
            </a:pPr>
            <a:endParaRPr lang="de-DE" sz="6000" noProof="0" dirty="0" smtClean="0">
              <a:solidFill>
                <a:prstClr val="white">
                  <a:lumMod val="50000"/>
                </a:prstClr>
              </a:solidFill>
              <a:latin typeface="Calibri Light" panose="020F0302020204030204" pitchFamily="34" charset="0"/>
              <a:cs typeface="Calibri" panose="020F0502020204030204" pitchFamily="34" charset="0"/>
            </a:endParaRPr>
          </a:p>
          <a:p>
            <a:pPr algn="l" defTabSz="3686861">
              <a:spcBef>
                <a:spcPts val="1200"/>
              </a:spcBef>
              <a:buNone/>
            </a:pPr>
            <a:r>
              <a:rPr lang="de-DE" sz="8800" b="0" i="0" noProof="0" dirty="0" smtClean="0">
                <a:solidFill>
                  <a:prstClr val="white">
                    <a:lumMod val="50000"/>
                  </a:prstClr>
                </a:solidFill>
                <a:latin typeface="Calibri Light"/>
                <a:ea typeface="+mn-ea"/>
                <a:cs typeface="Calibri"/>
              </a:rPr>
              <a:t>Anpassen des Inhalts:</a:t>
            </a:r>
          </a:p>
          <a:p>
            <a:pPr algn="l" defTabSz="3686861">
              <a:spcBef>
                <a:spcPts val="1200"/>
              </a:spcBef>
              <a:buNone/>
            </a:pPr>
            <a:r>
              <a:rPr lang="de-DE" sz="6600" b="0" i="0" noProof="0" dirty="0" smtClean="0">
                <a:solidFill>
                  <a:prstClr val="white">
                    <a:lumMod val="50000"/>
                  </a:prstClr>
                </a:solidFill>
                <a:latin typeface="Calibri Light"/>
                <a:ea typeface="+mn-ea"/>
                <a:cs typeface="Calibri"/>
              </a:rPr>
              <a:t>Die Platzhalter im Poster wurden bereits für Sie formatiert. Geben</a:t>
            </a:r>
            <a:r>
              <a:rPr lang="de-DE" sz="6600" b="0" i="0" baseline="0" noProof="0" dirty="0" smtClean="0">
                <a:solidFill>
                  <a:prstClr val="white">
                    <a:lumMod val="50000"/>
                  </a:prstClr>
                </a:solidFill>
                <a:latin typeface="Calibri Light"/>
                <a:ea typeface="+mn-ea"/>
                <a:cs typeface="Calibri"/>
              </a:rPr>
              <a:t> Sie Ihren Text in den </a:t>
            </a:r>
            <a:r>
              <a:rPr lang="de-DE" sz="6600" b="0" i="0" noProof="0" dirty="0" smtClean="0">
                <a:solidFill>
                  <a:prstClr val="white">
                    <a:lumMod val="50000"/>
                  </a:prstClr>
                </a:solidFill>
                <a:latin typeface="Calibri Light"/>
                <a:ea typeface="+mn-ea"/>
                <a:cs typeface="Calibri"/>
              </a:rPr>
              <a:t>Platzhaltern ein, oder k</a:t>
            </a:r>
            <a:r>
              <a:rPr lang="de-DE" sz="6600" b="0" i="0" baseline="0" noProof="0" dirty="0" smtClean="0">
                <a:solidFill>
                  <a:prstClr val="white">
                    <a:lumMod val="50000"/>
                  </a:prstClr>
                </a:solidFill>
                <a:latin typeface="Calibri Light"/>
                <a:ea typeface="+mn-ea"/>
                <a:cs typeface="Calibri"/>
              </a:rPr>
              <a:t>licken Sie auf ein Symbol, um eine Tabelle, ein Diagramm, eine SmartArt-Grafik, ein Bild oder eine Multimediadatei hinzuzufügen.</a:t>
            </a:r>
          </a:p>
          <a:p>
            <a:pPr algn="l" defTabSz="3686861">
              <a:spcBef>
                <a:spcPts val="2400"/>
              </a:spcBef>
              <a:buNone/>
            </a:pPr>
            <a:r>
              <a:rPr lang="de-DE" sz="6600" b="0" i="0" noProof="0" dirty="0" smtClean="0">
                <a:solidFill>
                  <a:prstClr val="white">
                    <a:lumMod val="50000"/>
                  </a:prstClr>
                </a:solidFill>
                <a:latin typeface="Calibri Light"/>
                <a:ea typeface="+mn-ea"/>
                <a:cs typeface="Calibri"/>
              </a:rPr>
              <a:t>Wenn Sie Aufzählungspunkte hinzufügen oder entfernen möchten, klicken Sie auf der Registerkarte "Start" auf die Schaltfläche "Aufzählungszeichen".</a:t>
            </a:r>
          </a:p>
          <a:p>
            <a:pPr algn="l" defTabSz="3686861">
              <a:spcBef>
                <a:spcPts val="2400"/>
              </a:spcBef>
              <a:buNone/>
            </a:pPr>
            <a:r>
              <a:rPr lang="de-DE" sz="6600" b="0" i="0" noProof="0" dirty="0" smtClean="0">
                <a:solidFill>
                  <a:prstClr val="white">
                    <a:lumMod val="50000"/>
                  </a:prstClr>
                </a:solidFill>
                <a:latin typeface="Calibri Light"/>
                <a:ea typeface="+mn-ea"/>
                <a:cs typeface="Calibri"/>
              </a:rPr>
              <a:t>Wenn Sie weitere Platzhalter für Titel, Inhalt oder Textkörper benötigen, erstellen Sie eine Kopie des gewünschten Elements, und ziehen Sie es an die gewünschte Position. Die Funktion "Intelligente Führungslinien" von PowerPoint hilft Ihnen, die Elemente am restlichen Inhalt auszurichten.</a:t>
            </a:r>
          </a:p>
          <a:p>
            <a:pPr algn="l" defTabSz="3686861">
              <a:spcBef>
                <a:spcPts val="2400"/>
              </a:spcBef>
              <a:buNone/>
            </a:pPr>
            <a:r>
              <a:rPr lang="de-DE" sz="6600" b="0" i="0" noProof="0" dirty="0" smtClean="0">
                <a:solidFill>
                  <a:prstClr val="white">
                    <a:lumMod val="50000"/>
                  </a:prstClr>
                </a:solidFill>
                <a:latin typeface="Calibri Light"/>
                <a:ea typeface="+mn-ea"/>
                <a:cs typeface="Calibri"/>
              </a:rPr>
              <a:t>Möchten Sie eigene Bilder anstelle der vorhandenen Bilder verwenden? Kein Problem! Klicken Sie mit der rechten Maustaste auf ein Bild, und wählen Sie "Bild ändern" aus. Behalten Sie die </a:t>
            </a:r>
            <a:r>
              <a:rPr lang="de-DE" sz="6600" b="0" i="0" baseline="0" noProof="0" dirty="0" smtClean="0">
                <a:solidFill>
                  <a:prstClr val="white">
                    <a:lumMod val="50000"/>
                  </a:prstClr>
                </a:solidFill>
                <a:latin typeface="Calibri Light"/>
                <a:ea typeface="+mn-ea"/>
                <a:cs typeface="Calibri"/>
              </a:rPr>
              <a:t>Proportionen von Bildern beim </a:t>
            </a:r>
            <a:r>
              <a:rPr lang="de-DE" sz="6600" b="0" i="0" noProof="0" dirty="0" smtClean="0">
                <a:solidFill>
                  <a:prstClr val="white">
                    <a:lumMod val="50000"/>
                  </a:prstClr>
                </a:solidFill>
                <a:latin typeface="Calibri Light"/>
                <a:ea typeface="+mn-ea"/>
                <a:cs typeface="Calibri"/>
              </a:rPr>
              <a:t>Ändern der Größe</a:t>
            </a:r>
            <a:r>
              <a:rPr lang="de-DE" sz="6600" b="0" i="0" baseline="0" noProof="0" dirty="0" smtClean="0">
                <a:solidFill>
                  <a:prstClr val="white">
                    <a:lumMod val="50000"/>
                  </a:prstClr>
                </a:solidFill>
                <a:latin typeface="Calibri Light"/>
                <a:ea typeface="+mn-ea"/>
                <a:cs typeface="Calibri"/>
              </a:rPr>
              <a:t> bei, indem Sie eine Ecke ziehen.</a:t>
            </a:r>
            <a:endParaRPr lang="de-DE" sz="6600" noProof="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145907722"/>
      </p:ext>
    </p:extLst>
  </p:cSld>
  <p:clrMapOvr>
    <a:masterClrMapping/>
  </p:clrMapOvr>
  <p:extLst mod="1">
    <p:ext uri="{DCECCB84-F9BA-43D5-87BE-67443E8EF086}">
      <p15:sldGuideLst xmlns:p15="http://schemas.microsoft.com/office/powerpoint/2012/main">
        <p15:guide id="1" pos="9168" userDrawn="1">
          <p15:clr>
            <a:srgbClr val="A4A3A4"/>
          </p15:clr>
        </p15:guide>
        <p15:guide id="2" pos="18480" userDrawn="1">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hteck 6"/>
          <p:cNvSpPr/>
          <p:nvPr/>
        </p:nvSpPr>
        <p:spPr bwMode="invGray">
          <a:xfrm>
            <a:off x="0" y="0"/>
            <a:ext cx="43891200" cy="5029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platzhalter 1"/>
          <p:cNvSpPr>
            <a:spLocks noGrp="1"/>
          </p:cNvSpPr>
          <p:nvPr>
            <p:ph type="title"/>
          </p:nvPr>
        </p:nvSpPr>
        <p:spPr bwMode="auto">
          <a:xfrm>
            <a:off x="6400800" y="990600"/>
            <a:ext cx="31089600" cy="2514540"/>
          </a:xfrm>
          <a:prstGeom prst="rect">
            <a:avLst/>
          </a:prstGeom>
        </p:spPr>
        <p:txBody>
          <a:bodyPr vert="horz" lIns="91440" tIns="45720" rIns="91440" bIns="45720" rtlCol="0" anchor="b">
            <a:normAutofit/>
          </a:bodyPr>
          <a:lstStyle/>
          <a:p>
            <a:r>
              <a:rPr lang="de-DE" noProof="0" dirty="0" smtClean="0"/>
              <a:t>Titelmasterformat durch Klicken bearbeiten</a:t>
            </a:r>
            <a:endParaRPr lang="de-DE" noProof="0" dirty="0"/>
          </a:p>
        </p:txBody>
      </p:sp>
      <p:sp>
        <p:nvSpPr>
          <p:cNvPr id="3" name="Textplatzhalter 2"/>
          <p:cNvSpPr>
            <a:spLocks noGrp="1"/>
          </p:cNvSpPr>
          <p:nvPr>
            <p:ph type="body" idx="1"/>
          </p:nvPr>
        </p:nvSpPr>
        <p:spPr>
          <a:xfrm>
            <a:off x="6400800" y="6019800"/>
            <a:ext cx="31089600" cy="23629622"/>
          </a:xfrm>
          <a:prstGeom prst="rect">
            <a:avLst/>
          </a:prstGeom>
        </p:spPr>
        <p:txBody>
          <a:bodyPr vert="horz" lIns="91440" tIns="45720" rIns="91440" bIns="45720" rtlCol="0">
            <a:normAutofit/>
          </a:bodyPr>
          <a:lstStyle/>
          <a:p>
            <a:pPr lvl="0"/>
            <a:r>
              <a:rPr lang="de-DE" noProof="0" dirty="0" smtClean="0"/>
              <a:t>Textmasterformat bearbeiten</a:t>
            </a:r>
          </a:p>
          <a:p>
            <a:pPr lvl="1"/>
            <a:r>
              <a:rPr lang="de-DE" noProof="0" dirty="0" smtClean="0"/>
              <a:t>Zweite Ebene</a:t>
            </a:r>
          </a:p>
          <a:p>
            <a:pPr lvl="2"/>
            <a:r>
              <a:rPr lang="de-DE" noProof="0" dirty="0" smtClean="0"/>
              <a:t>Dritte Ebene</a:t>
            </a:r>
          </a:p>
          <a:p>
            <a:pPr lvl="3"/>
            <a:r>
              <a:rPr lang="de-DE" noProof="0" dirty="0" smtClean="0"/>
              <a:t>Vierte Ebene</a:t>
            </a:r>
          </a:p>
          <a:p>
            <a:pPr lvl="4"/>
            <a:r>
              <a:rPr lang="de-DE" noProof="0" dirty="0" smtClean="0"/>
              <a:t>Fünfte Ebene</a:t>
            </a:r>
            <a:endParaRPr lang="de-DE" noProof="0" dirty="0"/>
          </a:p>
        </p:txBody>
      </p:sp>
      <p:sp>
        <p:nvSpPr>
          <p:cNvPr id="4" name="Datumsplatzhalter 3"/>
          <p:cNvSpPr>
            <a:spLocks noGrp="1"/>
          </p:cNvSpPr>
          <p:nvPr>
            <p:ph type="dt" sz="half" idx="2"/>
          </p:nvPr>
        </p:nvSpPr>
        <p:spPr>
          <a:xfrm>
            <a:off x="1143000" y="32114698"/>
            <a:ext cx="9875520" cy="457200"/>
          </a:xfrm>
          <a:prstGeom prst="rect">
            <a:avLst/>
          </a:prstGeom>
        </p:spPr>
        <p:txBody>
          <a:bodyPr vert="horz" lIns="91440" tIns="45720" rIns="91440" bIns="45720" rtlCol="0" anchor="ctr"/>
          <a:lstStyle>
            <a:lvl1pPr algn="l">
              <a:defRPr sz="1600">
                <a:solidFill>
                  <a:schemeClr val="tx1">
                    <a:tint val="75000"/>
                  </a:schemeClr>
                </a:solidFill>
              </a:defRPr>
            </a:lvl1pPr>
          </a:lstStyle>
          <a:p>
            <a:fld id="{ECAA57DF-1C19-4726-AB84-014692BAD8F5}" type="datetimeFigureOut">
              <a:rPr lang="de-DE" noProof="0" smtClean="0"/>
              <a:pPr/>
              <a:t>09.06.2016</a:t>
            </a:fld>
            <a:endParaRPr lang="de-DE" noProof="0" dirty="0"/>
          </a:p>
        </p:txBody>
      </p:sp>
      <p:sp>
        <p:nvSpPr>
          <p:cNvPr id="5" name="Fußzeilenplatzhalter 4"/>
          <p:cNvSpPr>
            <a:spLocks noGrp="1"/>
          </p:cNvSpPr>
          <p:nvPr>
            <p:ph type="ftr" sz="quarter" idx="3"/>
          </p:nvPr>
        </p:nvSpPr>
        <p:spPr>
          <a:xfrm>
            <a:off x="11018520" y="32114698"/>
            <a:ext cx="21854160" cy="4572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de-DE" noProof="0" dirty="0"/>
          </a:p>
        </p:txBody>
      </p:sp>
      <p:sp>
        <p:nvSpPr>
          <p:cNvPr id="6" name="Foliennummernplatzhalter 5"/>
          <p:cNvSpPr>
            <a:spLocks noGrp="1"/>
          </p:cNvSpPr>
          <p:nvPr>
            <p:ph type="sldNum" sz="quarter" idx="4"/>
          </p:nvPr>
        </p:nvSpPr>
        <p:spPr>
          <a:xfrm>
            <a:off x="32872680" y="32114698"/>
            <a:ext cx="9875520" cy="457200"/>
          </a:xfrm>
          <a:prstGeom prst="rect">
            <a:avLst/>
          </a:prstGeom>
        </p:spPr>
        <p:txBody>
          <a:bodyPr vert="horz" lIns="91440" tIns="45720" rIns="91440" bIns="45720" rtlCol="0" anchor="ctr"/>
          <a:lstStyle>
            <a:lvl1pPr algn="r">
              <a:defRPr sz="1600">
                <a:solidFill>
                  <a:schemeClr val="tx1">
                    <a:tint val="75000"/>
                  </a:schemeClr>
                </a:solidFill>
              </a:defRPr>
            </a:lvl1pPr>
          </a:lstStyle>
          <a:p>
            <a:fld id="{91B4C631-C489-4C11-812F-2172FBEAE82B}" type="slidenum">
              <a:rPr lang="de-DE" noProof="0" smtClean="0"/>
              <a:pPr/>
              <a:t>‹Nr.›</a:t>
            </a:fld>
            <a:endParaRPr lang="de-DE" noProof="0" dirty="0"/>
          </a:p>
        </p:txBody>
      </p: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4389120" rtl="0" eaLnBrk="1" latinLnBrk="0" hangingPunct="1">
        <a:lnSpc>
          <a:spcPct val="90000"/>
        </a:lnSpc>
        <a:spcBef>
          <a:spcPct val="0"/>
        </a:spcBef>
        <a:buNone/>
        <a:defRPr sz="8800" b="1" kern="1200">
          <a:solidFill>
            <a:schemeClr val="bg1"/>
          </a:solidFill>
          <a:latin typeface="+mj-lt"/>
          <a:ea typeface="+mj-ea"/>
          <a:cs typeface="+mj-cs"/>
        </a:defRPr>
      </a:lvl1pPr>
    </p:titleStyle>
    <p:body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368" userDrawn="1">
          <p15:clr>
            <a:srgbClr val="A4A3A4"/>
          </p15:clr>
        </p15:guide>
        <p15:guide id="2" pos="720" userDrawn="1">
          <p15:clr>
            <a:srgbClr val="A4A3A4"/>
          </p15:clr>
        </p15:guide>
        <p15:guide id="3" pos="26928" userDrawn="1">
          <p15:clr>
            <a:srgbClr val="A4A3A4"/>
          </p15:clr>
        </p15:guide>
        <p15:guide id="4" pos="13824"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Inhaltsplatzhalter 11"/>
          <p:cNvSpPr>
            <a:spLocks noGrp="1"/>
          </p:cNvSpPr>
          <p:nvPr>
            <p:ph sz="quarter" idx="25"/>
          </p:nvPr>
        </p:nvSpPr>
        <p:spPr>
          <a:xfrm>
            <a:off x="304799" y="16251936"/>
            <a:ext cx="13639801" cy="9088165"/>
          </a:xfrm>
        </p:spPr>
        <p:txBody>
          <a:bodyPr/>
          <a:lstStyle/>
          <a:p>
            <a:pPr marL="0" indent="0" algn="l" defTabSz="4389120">
              <a:spcBef>
                <a:spcPts val="1200"/>
              </a:spcBef>
              <a:buNone/>
            </a:pPr>
            <a:r>
              <a:rPr lang="de-DE" sz="2800" b="1" i="0" baseline="0" dirty="0" smtClean="0">
                <a:solidFill>
                  <a:srgbClr val="292934"/>
                </a:solidFill>
                <a:latin typeface="Calibri"/>
                <a:ea typeface="+mn-ea"/>
                <a:cs typeface="+mn-cs"/>
              </a:rPr>
              <a:t>Weitere</a:t>
            </a:r>
            <a:r>
              <a:rPr lang="de-DE" sz="2800" b="1" i="0" dirty="0" smtClean="0">
                <a:solidFill>
                  <a:srgbClr val="292934"/>
                </a:solidFill>
                <a:latin typeface="Calibri"/>
                <a:ea typeface="+mn-ea"/>
                <a:cs typeface="+mn-cs"/>
              </a:rPr>
              <a:t> Dienstleistungen unsererseits:</a:t>
            </a:r>
            <a:endParaRPr lang="de-DE" sz="2800" b="1" i="0" baseline="0" dirty="0">
              <a:solidFill>
                <a:srgbClr val="292934"/>
              </a:solidFill>
              <a:latin typeface="Calibri"/>
              <a:ea typeface="+mn-ea"/>
              <a:cs typeface="+mn-cs"/>
            </a:endParaRPr>
          </a:p>
          <a:p>
            <a:pPr lvl="1">
              <a:buClr>
                <a:srgbClr val="AD8F67"/>
              </a:buClr>
              <a:buFont typeface="Arial"/>
              <a:buChar char="•"/>
            </a:pPr>
            <a:r>
              <a:rPr lang="de-DE" dirty="0">
                <a:solidFill>
                  <a:srgbClr val="292934"/>
                </a:solidFill>
              </a:rPr>
              <a:t>Vermittlung von Apothekern </a:t>
            </a:r>
            <a:endParaRPr lang="de-DE" dirty="0" smtClean="0">
              <a:solidFill>
                <a:srgbClr val="292934"/>
              </a:solidFill>
            </a:endParaRPr>
          </a:p>
          <a:p>
            <a:pPr lvl="1">
              <a:buClr>
                <a:srgbClr val="AD8F67"/>
              </a:buClr>
              <a:buFont typeface="Arial"/>
              <a:buChar char="•"/>
            </a:pPr>
            <a:r>
              <a:rPr lang="de-DE" dirty="0" smtClean="0">
                <a:solidFill>
                  <a:srgbClr val="292934"/>
                </a:solidFill>
              </a:rPr>
              <a:t>Qualifizierungsmaßnahme </a:t>
            </a:r>
            <a:r>
              <a:rPr lang="de-DE" dirty="0">
                <a:solidFill>
                  <a:srgbClr val="292934"/>
                </a:solidFill>
              </a:rPr>
              <a:t>für Ärzte </a:t>
            </a:r>
          </a:p>
          <a:p>
            <a:pPr lvl="1">
              <a:buClr>
                <a:srgbClr val="AD8F67"/>
              </a:buClr>
              <a:buFont typeface="Arial"/>
              <a:buChar char="•"/>
            </a:pPr>
            <a:r>
              <a:rPr lang="de-DE" dirty="0">
                <a:solidFill>
                  <a:srgbClr val="292934"/>
                </a:solidFill>
              </a:rPr>
              <a:t>Betreuung von ausländische </a:t>
            </a:r>
            <a:r>
              <a:rPr lang="de-DE" dirty="0" smtClean="0">
                <a:solidFill>
                  <a:srgbClr val="292934"/>
                </a:solidFill>
              </a:rPr>
              <a:t>Patienten</a:t>
            </a:r>
          </a:p>
          <a:p>
            <a:pPr lvl="1">
              <a:buClr>
                <a:srgbClr val="AD8F67"/>
              </a:buClr>
              <a:buFont typeface="Arial"/>
              <a:buChar char="•"/>
            </a:pPr>
            <a:r>
              <a:rPr lang="de-DE" dirty="0"/>
              <a:t>Vermittlung von </a:t>
            </a:r>
            <a:r>
              <a:rPr lang="de-DE" dirty="0" smtClean="0"/>
              <a:t>Ärzten </a:t>
            </a:r>
            <a:r>
              <a:rPr lang="de-DE" dirty="0"/>
              <a:t>als Nachfolger für bereits </a:t>
            </a:r>
            <a:r>
              <a:rPr lang="de-DE"/>
              <a:t>vorhandene </a:t>
            </a:r>
            <a:r>
              <a:rPr lang="de-DE" smtClean="0"/>
              <a:t>niedergelassene </a:t>
            </a:r>
            <a:r>
              <a:rPr lang="de-DE" dirty="0"/>
              <a:t>Ärzte </a:t>
            </a:r>
          </a:p>
          <a:p>
            <a:pPr lvl="1">
              <a:buClr>
                <a:srgbClr val="AD8F67"/>
              </a:buClr>
              <a:buFont typeface="Arial"/>
              <a:buChar char="•"/>
            </a:pPr>
            <a:endParaRPr lang="de-DE" dirty="0" smtClean="0">
              <a:solidFill>
                <a:srgbClr val="292934"/>
              </a:solidFill>
            </a:endParaRPr>
          </a:p>
        </p:txBody>
      </p:sp>
      <p:sp>
        <p:nvSpPr>
          <p:cNvPr id="31" name="Textplatzhalter 20"/>
          <p:cNvSpPr>
            <a:spLocks noGrp="1"/>
          </p:cNvSpPr>
          <p:nvPr>
            <p:ph type="body" sz="quarter" idx="34"/>
          </p:nvPr>
        </p:nvSpPr>
        <p:spPr>
          <a:xfrm>
            <a:off x="0" y="7077504"/>
            <a:ext cx="9117386" cy="1971605"/>
          </a:xfrm>
        </p:spPr>
        <p:txBody>
          <a:bodyPr/>
          <a:lstStyle/>
          <a:p>
            <a:pPr marL="0" indent="0" algn="l" defTabSz="4389120">
              <a:spcBef>
                <a:spcPts val="1200"/>
              </a:spcBef>
              <a:buNone/>
            </a:pPr>
            <a:r>
              <a:rPr lang="en-US" dirty="0" err="1" smtClean="0"/>
              <a:t>Vermittlung</a:t>
            </a:r>
            <a:r>
              <a:rPr lang="en-US" dirty="0" smtClean="0"/>
              <a:t> von</a:t>
            </a:r>
          </a:p>
          <a:p>
            <a:pPr marL="0" indent="0" algn="l" defTabSz="4389120">
              <a:spcBef>
                <a:spcPts val="1200"/>
              </a:spcBef>
              <a:buNone/>
            </a:pPr>
            <a:r>
              <a:rPr lang="en-US" dirty="0" err="1" smtClean="0"/>
              <a:t>Fachärzten</a:t>
            </a:r>
            <a:endParaRPr lang="en-US" dirty="0"/>
          </a:p>
        </p:txBody>
      </p:sp>
      <p:sp>
        <p:nvSpPr>
          <p:cNvPr id="5" name="Textplatzhalter 4"/>
          <p:cNvSpPr>
            <a:spLocks noGrp="1"/>
          </p:cNvSpPr>
          <p:nvPr>
            <p:ph type="body" sz="quarter" idx="13"/>
          </p:nvPr>
        </p:nvSpPr>
        <p:spPr>
          <a:xfrm>
            <a:off x="0" y="14419775"/>
            <a:ext cx="43314063" cy="1219200"/>
          </a:xfrm>
        </p:spPr>
        <p:txBody>
          <a:bodyPr/>
          <a:lstStyle/>
          <a:p>
            <a:pPr marL="0" indent="0" algn="l" defTabSz="4389120">
              <a:spcBef>
                <a:spcPts val="1200"/>
              </a:spcBef>
              <a:buNone/>
            </a:pPr>
            <a:r>
              <a:rPr lang="en-US" dirty="0" smtClean="0"/>
              <a:t>   </a:t>
            </a:r>
            <a:endParaRPr lang="en-US" dirty="0"/>
          </a:p>
        </p:txBody>
      </p:sp>
      <p:sp>
        <p:nvSpPr>
          <p:cNvPr id="7" name="Textplatzhalter 6"/>
          <p:cNvSpPr>
            <a:spLocks noGrp="1"/>
          </p:cNvSpPr>
          <p:nvPr>
            <p:ph type="body" sz="quarter" idx="17"/>
          </p:nvPr>
        </p:nvSpPr>
        <p:spPr>
          <a:xfrm>
            <a:off x="1143000" y="23294988"/>
            <a:ext cx="12801600" cy="1219200"/>
          </a:xfrm>
        </p:spPr>
        <p:txBody>
          <a:bodyPr/>
          <a:lstStyle/>
          <a:p>
            <a:pPr marL="0" indent="0" algn="l" defTabSz="4389120">
              <a:spcBef>
                <a:spcPts val="1200"/>
              </a:spcBef>
              <a:buNone/>
            </a:pPr>
            <a:r>
              <a:rPr lang="de-DE" sz="6000" b="0" i="0" baseline="0" dirty="0" smtClean="0">
                <a:solidFill>
                  <a:srgbClr val="FFFFFF"/>
                </a:solidFill>
                <a:latin typeface="Cambria"/>
                <a:ea typeface="+mn-ea"/>
                <a:cs typeface="+mn-cs"/>
              </a:rPr>
              <a:t>Ihre Agentur</a:t>
            </a:r>
            <a:endParaRPr lang="en-US" dirty="0"/>
          </a:p>
        </p:txBody>
      </p:sp>
      <p:sp>
        <p:nvSpPr>
          <p:cNvPr id="8" name="Textplatzhalter 7"/>
          <p:cNvSpPr>
            <a:spLocks noGrp="1"/>
          </p:cNvSpPr>
          <p:nvPr>
            <p:ph type="body" sz="quarter" idx="19"/>
          </p:nvPr>
        </p:nvSpPr>
        <p:spPr/>
        <p:txBody>
          <a:bodyPr/>
          <a:lstStyle/>
          <a:p>
            <a:pPr marL="0" indent="0" algn="l" defTabSz="4389120">
              <a:spcBef>
                <a:spcPts val="1200"/>
              </a:spcBef>
              <a:buNone/>
            </a:pPr>
            <a:r>
              <a:rPr lang="de-DE" sz="6000" b="0" i="0" baseline="0" dirty="0">
                <a:solidFill>
                  <a:srgbClr val="FFFFFF"/>
                </a:solidFill>
                <a:latin typeface="Cambria"/>
                <a:ea typeface="+mn-ea"/>
                <a:cs typeface="+mn-cs"/>
              </a:rPr>
              <a:t>Zielsetzungen</a:t>
            </a:r>
            <a:endParaRPr lang="en-US" dirty="0"/>
          </a:p>
        </p:txBody>
      </p:sp>
      <p:sp>
        <p:nvSpPr>
          <p:cNvPr id="13" name="Inhaltsplatzhalter 12"/>
          <p:cNvSpPr>
            <a:spLocks noGrp="1"/>
          </p:cNvSpPr>
          <p:nvPr>
            <p:ph sz="quarter" idx="26"/>
          </p:nvPr>
        </p:nvSpPr>
        <p:spPr/>
        <p:txBody>
          <a:bodyPr/>
          <a:lstStyle/>
          <a:p>
            <a:pPr marL="457200" indent="-457200" algn="l" defTabSz="4389120">
              <a:spcBef>
                <a:spcPts val="1200"/>
              </a:spcBef>
              <a:buClr>
                <a:srgbClr val="AD8F67"/>
              </a:buClr>
              <a:buFont typeface="Arial"/>
              <a:buChar char="•"/>
            </a:pPr>
            <a:r>
              <a:rPr lang="de-DE" sz="2800" b="0" i="0" baseline="0" dirty="0">
                <a:solidFill>
                  <a:srgbClr val="292934"/>
                </a:solidFill>
                <a:latin typeface="Calibri"/>
                <a:ea typeface="+mn-ea"/>
                <a:cs typeface="+mn-cs"/>
              </a:rPr>
              <a:t>Listen Sie die Zielsetzungen hier auf.</a:t>
            </a:r>
          </a:p>
          <a:p>
            <a:pPr marL="457200" indent="-457200" algn="l" defTabSz="4389120">
              <a:spcBef>
                <a:spcPts val="1200"/>
              </a:spcBef>
              <a:buClr>
                <a:srgbClr val="AD8F67"/>
              </a:buClr>
              <a:buFont typeface="Arial"/>
              <a:buChar char="•"/>
            </a:pPr>
            <a:r>
              <a:rPr lang="de-DE" sz="2800" b="0" i="0" baseline="0" dirty="0">
                <a:solidFill>
                  <a:srgbClr val="292934"/>
                </a:solidFill>
                <a:latin typeface="Calibri"/>
                <a:ea typeface="+mn-ea"/>
                <a:cs typeface="+mn-cs"/>
              </a:rPr>
              <a:t>Zielsetzung 1</a:t>
            </a:r>
          </a:p>
          <a:p>
            <a:pPr marL="457200" indent="-457200" algn="l" defTabSz="4389120">
              <a:spcBef>
                <a:spcPts val="1200"/>
              </a:spcBef>
              <a:buClr>
                <a:srgbClr val="AD8F67"/>
              </a:buClr>
              <a:buFont typeface="Arial"/>
              <a:buChar char="•"/>
            </a:pPr>
            <a:r>
              <a:rPr lang="de-DE" sz="2800" b="0" i="0" baseline="0" dirty="0">
                <a:solidFill>
                  <a:srgbClr val="292934"/>
                </a:solidFill>
                <a:latin typeface="Calibri"/>
                <a:ea typeface="+mn-ea"/>
                <a:cs typeface="+mn-cs"/>
              </a:rPr>
              <a:t>Zielsetzung 2</a:t>
            </a:r>
          </a:p>
          <a:p>
            <a:pPr marL="457200" indent="-457200" algn="l" defTabSz="4389120">
              <a:spcBef>
                <a:spcPts val="1200"/>
              </a:spcBef>
              <a:buClr>
                <a:srgbClr val="AD8F67"/>
              </a:buClr>
              <a:buFont typeface="Arial"/>
              <a:buChar char="•"/>
            </a:pPr>
            <a:r>
              <a:rPr lang="de-DE" sz="2800" b="0" i="0" baseline="0" dirty="0">
                <a:solidFill>
                  <a:srgbClr val="292934"/>
                </a:solidFill>
                <a:latin typeface="Calibri"/>
                <a:ea typeface="+mn-ea"/>
                <a:cs typeface="+mn-cs"/>
              </a:rPr>
              <a:t>Zielsetzung 3</a:t>
            </a:r>
            <a:endParaRPr lang="en-US" dirty="0"/>
          </a:p>
        </p:txBody>
      </p:sp>
      <p:sp>
        <p:nvSpPr>
          <p:cNvPr id="9" name="Textplatzhalter 8"/>
          <p:cNvSpPr>
            <a:spLocks noGrp="1"/>
          </p:cNvSpPr>
          <p:nvPr>
            <p:ph type="body" sz="quarter" idx="21"/>
          </p:nvPr>
        </p:nvSpPr>
        <p:spPr>
          <a:xfrm>
            <a:off x="15544800" y="14114412"/>
            <a:ext cx="12801600" cy="1219200"/>
          </a:xfrm>
        </p:spPr>
        <p:txBody>
          <a:bodyPr/>
          <a:lstStyle/>
          <a:p>
            <a:pPr marL="0" indent="0" algn="l" defTabSz="4389120">
              <a:spcBef>
                <a:spcPts val="1200"/>
              </a:spcBef>
              <a:buNone/>
            </a:pPr>
            <a:r>
              <a:rPr lang="de-DE" sz="6000" b="0" i="0" baseline="0" dirty="0">
                <a:solidFill>
                  <a:srgbClr val="FFFFFF"/>
                </a:solidFill>
                <a:latin typeface="Cambria"/>
                <a:ea typeface="+mn-ea"/>
                <a:cs typeface="+mn-cs"/>
              </a:rPr>
              <a:t>Methoden</a:t>
            </a:r>
            <a:endParaRPr lang="en-US" dirty="0"/>
          </a:p>
        </p:txBody>
      </p:sp>
      <p:sp>
        <p:nvSpPr>
          <p:cNvPr id="14" name="Inhaltsplatzhalter 13"/>
          <p:cNvSpPr>
            <a:spLocks noGrp="1"/>
          </p:cNvSpPr>
          <p:nvPr>
            <p:ph sz="quarter" idx="27"/>
          </p:nvPr>
        </p:nvSpPr>
        <p:spPr>
          <a:xfrm>
            <a:off x="15544800" y="15333612"/>
            <a:ext cx="12801600" cy="4572000"/>
          </a:xfrm>
        </p:spPr>
        <p:txBody>
          <a:bodyPr/>
          <a:lstStyle/>
          <a:p>
            <a:pPr marL="457200" indent="-457200" algn="l" defTabSz="4389120">
              <a:spcBef>
                <a:spcPts val="1200"/>
              </a:spcBef>
              <a:buClr>
                <a:srgbClr val="AD8F67"/>
              </a:buClr>
              <a:buFont typeface="Arial"/>
              <a:buChar char="•"/>
            </a:pPr>
            <a:r>
              <a:rPr lang="de-DE" sz="2800" b="0" i="0" baseline="0" dirty="0">
                <a:solidFill>
                  <a:srgbClr val="292934"/>
                </a:solidFill>
                <a:latin typeface="Calibri"/>
                <a:ea typeface="+mn-ea"/>
                <a:cs typeface="+mn-cs"/>
              </a:rPr>
              <a:t>Listen Sie Methoden und Beschreibungen hier auf.</a:t>
            </a:r>
          </a:p>
          <a:p>
            <a:pPr marL="457200" indent="-457200" algn="l" defTabSz="4389120">
              <a:spcBef>
                <a:spcPts val="1200"/>
              </a:spcBef>
              <a:buClr>
                <a:srgbClr val="AD8F67"/>
              </a:buClr>
              <a:buFont typeface="Arial"/>
              <a:buChar char="•"/>
            </a:pPr>
            <a:r>
              <a:rPr lang="de-DE" sz="2800" b="0" i="0" baseline="0" dirty="0">
                <a:solidFill>
                  <a:srgbClr val="292934"/>
                </a:solidFill>
                <a:latin typeface="Calibri"/>
                <a:ea typeface="+mn-ea"/>
                <a:cs typeface="+mn-cs"/>
              </a:rPr>
              <a:t>Methode 1</a:t>
            </a:r>
          </a:p>
          <a:p>
            <a:pPr marL="457200" indent="-457200" algn="l" defTabSz="4389120">
              <a:spcBef>
                <a:spcPts val="1200"/>
              </a:spcBef>
              <a:buClr>
                <a:srgbClr val="AD8F67"/>
              </a:buClr>
              <a:buFont typeface="Arial"/>
              <a:buChar char="•"/>
            </a:pPr>
            <a:r>
              <a:rPr lang="de-DE" sz="2800" b="0" i="0" baseline="0" dirty="0">
                <a:solidFill>
                  <a:srgbClr val="292934"/>
                </a:solidFill>
                <a:latin typeface="Calibri"/>
                <a:ea typeface="+mn-ea"/>
                <a:cs typeface="+mn-cs"/>
              </a:rPr>
              <a:t>Methode 2</a:t>
            </a:r>
          </a:p>
          <a:p>
            <a:pPr marL="457200" indent="-457200" algn="l" defTabSz="4389120">
              <a:spcBef>
                <a:spcPts val="1200"/>
              </a:spcBef>
              <a:buClr>
                <a:srgbClr val="AD8F67"/>
              </a:buClr>
              <a:buFont typeface="Arial"/>
              <a:buChar char="•"/>
            </a:pPr>
            <a:r>
              <a:rPr lang="de-DE" sz="2800" b="0" i="0" baseline="0" dirty="0">
                <a:solidFill>
                  <a:srgbClr val="292934"/>
                </a:solidFill>
                <a:latin typeface="Calibri"/>
                <a:ea typeface="+mn-ea"/>
                <a:cs typeface="+mn-cs"/>
              </a:rPr>
              <a:t>Methode 3</a:t>
            </a:r>
            <a:endParaRPr lang="en-US" dirty="0"/>
          </a:p>
        </p:txBody>
      </p:sp>
      <p:graphicFrame>
        <p:nvGraphicFramePr>
          <p:cNvPr id="25" name="Inhaltsplatzhalter 24" descr="Sample table with 4 columns, 7 rows." title="Sample table"/>
          <p:cNvGraphicFramePr>
            <a:graphicFrameLocks noGrp="1"/>
          </p:cNvGraphicFramePr>
          <p:nvPr>
            <p:ph sz="quarter" idx="23"/>
            <p:extLst>
              <p:ext uri="{D42A27DB-BD31-4B8C-83A1-F6EECF244321}">
                <p14:modId xmlns:p14="http://schemas.microsoft.com/office/powerpoint/2010/main" val="1244986364"/>
              </p:ext>
            </p:extLst>
          </p:nvPr>
        </p:nvGraphicFramePr>
        <p:xfrm>
          <a:off x="15544800" y="20209777"/>
          <a:ext cx="12801600" cy="6035617"/>
        </p:xfrm>
        <a:graphic>
          <a:graphicData uri="http://schemas.openxmlformats.org/drawingml/2006/table">
            <a:tbl>
              <a:tblPr firstRow="1" bandRow="1">
                <a:tableStyleId>{3B4B98B0-60AC-42C2-AFA5-B58CD77FA1E5}</a:tableStyleId>
              </a:tblPr>
              <a:tblGrid>
                <a:gridCol w="3200400"/>
                <a:gridCol w="3200400"/>
                <a:gridCol w="3200400"/>
                <a:gridCol w="3200400"/>
              </a:tblGrid>
              <a:tr h="862231">
                <a:tc>
                  <a:txBody>
                    <a:bodyPr/>
                    <a:lstStyle/>
                    <a:p>
                      <a:endParaRPr lang="de-DE" sz="2800" noProof="0" dirty="0"/>
                    </a:p>
                  </a:txBody>
                  <a:tcPr anchor="ctr"/>
                </a:tc>
                <a:tc>
                  <a:txBody>
                    <a:bodyPr/>
                    <a:lstStyle/>
                    <a:p>
                      <a:pPr algn="ctr"/>
                      <a:r>
                        <a:rPr lang="de-DE" sz="2800" noProof="0" dirty="0" smtClean="0"/>
                        <a:t>Überschrift</a:t>
                      </a:r>
                      <a:endParaRPr lang="de-DE" sz="2800" noProof="0" dirty="0"/>
                    </a:p>
                  </a:txBody>
                  <a:tcPr anchor="ctr"/>
                </a:tc>
                <a:tc>
                  <a:txBody>
                    <a:bodyPr/>
                    <a:lstStyle/>
                    <a:p>
                      <a:pPr algn="ctr"/>
                      <a:r>
                        <a:rPr lang="de-DE" sz="2800" noProof="0" dirty="0" smtClean="0"/>
                        <a:t>Überschrift</a:t>
                      </a:r>
                      <a:endParaRPr lang="de-DE" sz="2800" noProof="0" dirty="0"/>
                    </a:p>
                  </a:txBody>
                  <a:tcPr anchor="ctr"/>
                </a:tc>
                <a:tc>
                  <a:txBody>
                    <a:bodyPr/>
                    <a:lstStyle/>
                    <a:p>
                      <a:pPr algn="ctr"/>
                      <a:r>
                        <a:rPr lang="de-DE" sz="2800" noProof="0" dirty="0" smtClean="0"/>
                        <a:t>Überschrift</a:t>
                      </a:r>
                      <a:endParaRPr lang="de-DE" sz="2800" noProof="0" dirty="0"/>
                    </a:p>
                  </a:txBody>
                  <a:tcPr anchor="ctr"/>
                </a:tc>
              </a:tr>
              <a:tr h="862231">
                <a:tc>
                  <a:txBody>
                    <a:bodyPr/>
                    <a:lstStyle/>
                    <a:p>
                      <a:r>
                        <a:rPr lang="de-DE" sz="2800" noProof="0" dirty="0" smtClean="0"/>
                        <a:t>Element</a:t>
                      </a:r>
                      <a:endParaRPr lang="de-DE" sz="2800" noProof="0" dirty="0"/>
                    </a:p>
                  </a:txBody>
                  <a:tcPr anchor="ctr"/>
                </a:tc>
                <a:tc>
                  <a:txBody>
                    <a:bodyPr/>
                    <a:lstStyle/>
                    <a:p>
                      <a:pPr algn="ctr"/>
                      <a:r>
                        <a:rPr lang="de-DE" sz="2800" noProof="0" dirty="0" smtClean="0"/>
                        <a:t>122</a:t>
                      </a:r>
                      <a:endParaRPr lang="de-DE" sz="2800" noProof="0" dirty="0"/>
                    </a:p>
                  </a:txBody>
                  <a:tcPr anchor="ctr"/>
                </a:tc>
                <a:tc>
                  <a:txBody>
                    <a:bodyPr/>
                    <a:lstStyle/>
                    <a:p>
                      <a:pPr algn="ctr"/>
                      <a:r>
                        <a:rPr lang="de-DE" sz="2800" noProof="0" dirty="0" smtClean="0"/>
                        <a:t>233</a:t>
                      </a:r>
                      <a:endParaRPr lang="de-DE" sz="2800" noProof="0" dirty="0"/>
                    </a:p>
                  </a:txBody>
                  <a:tcPr anchor="ctr"/>
                </a:tc>
                <a:tc>
                  <a:txBody>
                    <a:bodyPr/>
                    <a:lstStyle/>
                    <a:p>
                      <a:pPr algn="ctr"/>
                      <a:r>
                        <a:rPr lang="de-DE" sz="2800" noProof="0" dirty="0" smtClean="0"/>
                        <a:t>345</a:t>
                      </a:r>
                      <a:endParaRPr lang="de-DE" sz="2800" noProof="0" dirty="0"/>
                    </a:p>
                  </a:txBody>
                  <a:tcPr anchor="ctr"/>
                </a:tc>
              </a:tr>
              <a:tr h="862231">
                <a:tc>
                  <a:txBody>
                    <a:bodyPr/>
                    <a:lstStyle/>
                    <a:p>
                      <a:r>
                        <a:rPr lang="de-DE" sz="2800" noProof="0" dirty="0" smtClean="0"/>
                        <a:t>Element</a:t>
                      </a:r>
                      <a:endParaRPr lang="de-DE" sz="2800" noProof="0" dirty="0"/>
                    </a:p>
                  </a:txBody>
                  <a:tcPr anchor="ctr"/>
                </a:tc>
                <a:tc>
                  <a:txBody>
                    <a:bodyPr/>
                    <a:lstStyle/>
                    <a:p>
                      <a:pPr algn="ctr"/>
                      <a:r>
                        <a:rPr lang="de-DE" sz="2800" noProof="0" dirty="0" smtClean="0"/>
                        <a:t>759</a:t>
                      </a:r>
                      <a:endParaRPr lang="de-DE" sz="2800" noProof="0" dirty="0"/>
                    </a:p>
                  </a:txBody>
                  <a:tcPr anchor="ctr"/>
                </a:tc>
                <a:tc>
                  <a:txBody>
                    <a:bodyPr/>
                    <a:lstStyle/>
                    <a:p>
                      <a:pPr algn="ctr"/>
                      <a:r>
                        <a:rPr lang="de-DE" sz="2800" noProof="0" dirty="0" smtClean="0"/>
                        <a:t>856</a:t>
                      </a:r>
                      <a:endParaRPr lang="de-DE" sz="2800" noProof="0" dirty="0"/>
                    </a:p>
                  </a:txBody>
                  <a:tcPr anchor="ctr"/>
                </a:tc>
                <a:tc>
                  <a:txBody>
                    <a:bodyPr/>
                    <a:lstStyle/>
                    <a:p>
                      <a:pPr algn="ctr"/>
                      <a:r>
                        <a:rPr lang="de-DE" sz="2800" noProof="0" dirty="0" smtClean="0"/>
                        <a:t>290</a:t>
                      </a:r>
                      <a:endParaRPr lang="de-DE" sz="2800" noProof="0" dirty="0"/>
                    </a:p>
                  </a:txBody>
                  <a:tcPr anchor="ctr"/>
                </a:tc>
              </a:tr>
              <a:tr h="862231">
                <a:tc>
                  <a:txBody>
                    <a:bodyPr/>
                    <a:lstStyle/>
                    <a:p>
                      <a:r>
                        <a:rPr lang="de-DE" sz="2800" noProof="0" dirty="0" smtClean="0"/>
                        <a:t>Element</a:t>
                      </a:r>
                      <a:endParaRPr lang="de-DE" sz="2800" noProof="0" dirty="0"/>
                    </a:p>
                  </a:txBody>
                  <a:tcPr anchor="ctr"/>
                </a:tc>
                <a:tc>
                  <a:txBody>
                    <a:bodyPr/>
                    <a:lstStyle/>
                    <a:p>
                      <a:pPr algn="ctr"/>
                      <a:r>
                        <a:rPr lang="de-DE" sz="2800" noProof="0" dirty="0" smtClean="0"/>
                        <a:t>228</a:t>
                      </a:r>
                      <a:endParaRPr lang="de-DE" sz="2800" noProof="0" dirty="0"/>
                    </a:p>
                  </a:txBody>
                  <a:tcPr anchor="ctr"/>
                </a:tc>
                <a:tc>
                  <a:txBody>
                    <a:bodyPr/>
                    <a:lstStyle/>
                    <a:p>
                      <a:pPr algn="ctr"/>
                      <a:r>
                        <a:rPr lang="de-DE" sz="2800" noProof="0" dirty="0" smtClean="0"/>
                        <a:t>134</a:t>
                      </a:r>
                      <a:endParaRPr lang="de-DE" sz="2800" noProof="0" dirty="0"/>
                    </a:p>
                  </a:txBody>
                  <a:tcPr anchor="ctr"/>
                </a:tc>
                <a:tc>
                  <a:txBody>
                    <a:bodyPr/>
                    <a:lstStyle/>
                    <a:p>
                      <a:pPr algn="ctr"/>
                      <a:r>
                        <a:rPr lang="de-DE" sz="2800" noProof="0" dirty="0" smtClean="0"/>
                        <a:t>238</a:t>
                      </a:r>
                      <a:endParaRPr lang="de-DE" sz="2800" noProof="0" dirty="0"/>
                    </a:p>
                  </a:txBody>
                  <a:tcPr anchor="ctr"/>
                </a:tc>
              </a:tr>
              <a:tr h="862231">
                <a:tc>
                  <a:txBody>
                    <a:bodyPr/>
                    <a:lstStyle/>
                    <a:p>
                      <a:r>
                        <a:rPr lang="de-DE" sz="2800" noProof="0" dirty="0" smtClean="0"/>
                        <a:t>Element</a:t>
                      </a:r>
                      <a:endParaRPr lang="de-DE" sz="2800" noProof="0" dirty="0"/>
                    </a:p>
                  </a:txBody>
                  <a:tcPr anchor="ctr"/>
                </a:tc>
                <a:tc>
                  <a:txBody>
                    <a:bodyPr/>
                    <a:lstStyle/>
                    <a:p>
                      <a:pPr algn="ctr"/>
                      <a:r>
                        <a:rPr lang="de-DE" sz="2800" noProof="0" dirty="0" smtClean="0"/>
                        <a:t>954</a:t>
                      </a:r>
                      <a:endParaRPr lang="de-DE" sz="2800" noProof="0" dirty="0"/>
                    </a:p>
                  </a:txBody>
                  <a:tcPr anchor="ctr"/>
                </a:tc>
                <a:tc>
                  <a:txBody>
                    <a:bodyPr/>
                    <a:lstStyle/>
                    <a:p>
                      <a:pPr algn="ctr"/>
                      <a:r>
                        <a:rPr lang="de-DE" sz="2800" noProof="0" dirty="0" smtClean="0"/>
                        <a:t>875</a:t>
                      </a:r>
                      <a:endParaRPr lang="de-DE" sz="2800" noProof="0" dirty="0"/>
                    </a:p>
                  </a:txBody>
                  <a:tcPr anchor="ctr"/>
                </a:tc>
                <a:tc>
                  <a:txBody>
                    <a:bodyPr/>
                    <a:lstStyle/>
                    <a:p>
                      <a:pPr algn="ctr"/>
                      <a:r>
                        <a:rPr lang="de-DE" sz="2800" noProof="0" dirty="0" smtClean="0"/>
                        <a:t>976</a:t>
                      </a:r>
                      <a:endParaRPr lang="de-DE" sz="2800" noProof="0" dirty="0"/>
                    </a:p>
                  </a:txBody>
                  <a:tcPr anchor="ctr"/>
                </a:tc>
              </a:tr>
              <a:tr h="862231">
                <a:tc>
                  <a:txBody>
                    <a:bodyPr/>
                    <a:lstStyle/>
                    <a:p>
                      <a:r>
                        <a:rPr lang="de-DE" sz="2800" noProof="0" dirty="0" smtClean="0"/>
                        <a:t>Element</a:t>
                      </a:r>
                      <a:endParaRPr lang="de-DE" sz="2800" noProof="0" dirty="0"/>
                    </a:p>
                  </a:txBody>
                  <a:tcPr anchor="ctr"/>
                </a:tc>
                <a:tc>
                  <a:txBody>
                    <a:bodyPr/>
                    <a:lstStyle/>
                    <a:p>
                      <a:pPr algn="ctr"/>
                      <a:r>
                        <a:rPr lang="de-DE" sz="2800" noProof="0" dirty="0" smtClean="0"/>
                        <a:t>324</a:t>
                      </a:r>
                      <a:endParaRPr lang="de-DE" sz="2800" noProof="0" dirty="0"/>
                    </a:p>
                  </a:txBody>
                  <a:tcPr anchor="ctr"/>
                </a:tc>
                <a:tc>
                  <a:txBody>
                    <a:bodyPr/>
                    <a:lstStyle/>
                    <a:p>
                      <a:pPr algn="ctr"/>
                      <a:r>
                        <a:rPr lang="de-DE" sz="2800" noProof="0" dirty="0" smtClean="0"/>
                        <a:t>325</a:t>
                      </a:r>
                      <a:endParaRPr lang="de-DE" sz="2800" noProof="0" dirty="0"/>
                    </a:p>
                  </a:txBody>
                  <a:tcPr anchor="ctr"/>
                </a:tc>
                <a:tc>
                  <a:txBody>
                    <a:bodyPr/>
                    <a:lstStyle/>
                    <a:p>
                      <a:pPr algn="ctr"/>
                      <a:r>
                        <a:rPr lang="de-DE" sz="2800" noProof="0" dirty="0" smtClean="0"/>
                        <a:t>301</a:t>
                      </a:r>
                      <a:endParaRPr lang="de-DE" sz="2800" noProof="0" dirty="0"/>
                    </a:p>
                  </a:txBody>
                  <a:tcPr anchor="ctr"/>
                </a:tc>
              </a:tr>
              <a:tr h="862231">
                <a:tc>
                  <a:txBody>
                    <a:bodyPr/>
                    <a:lstStyle/>
                    <a:p>
                      <a:r>
                        <a:rPr lang="de-DE" sz="2800" noProof="0" dirty="0" smtClean="0"/>
                        <a:t>Element</a:t>
                      </a:r>
                      <a:endParaRPr lang="de-DE" sz="2800" noProof="0" dirty="0"/>
                    </a:p>
                  </a:txBody>
                  <a:tcPr anchor="ctr"/>
                </a:tc>
                <a:tc>
                  <a:txBody>
                    <a:bodyPr/>
                    <a:lstStyle/>
                    <a:p>
                      <a:pPr algn="ctr"/>
                      <a:r>
                        <a:rPr lang="de-DE" sz="2800" noProof="0" dirty="0" smtClean="0"/>
                        <a:t>199</a:t>
                      </a:r>
                      <a:endParaRPr lang="de-DE" sz="2800" noProof="0" dirty="0"/>
                    </a:p>
                  </a:txBody>
                  <a:tcPr anchor="ctr"/>
                </a:tc>
                <a:tc>
                  <a:txBody>
                    <a:bodyPr/>
                    <a:lstStyle/>
                    <a:p>
                      <a:pPr algn="ctr"/>
                      <a:r>
                        <a:rPr lang="de-DE" sz="2800" noProof="0" dirty="0" smtClean="0"/>
                        <a:t>137</a:t>
                      </a:r>
                      <a:endParaRPr lang="de-DE" sz="2800" noProof="0" dirty="0"/>
                    </a:p>
                  </a:txBody>
                  <a:tcPr anchor="ctr"/>
                </a:tc>
                <a:tc>
                  <a:txBody>
                    <a:bodyPr/>
                    <a:lstStyle/>
                    <a:p>
                      <a:pPr algn="ctr"/>
                      <a:r>
                        <a:rPr lang="de-DE" sz="2800" noProof="0" dirty="0" smtClean="0"/>
                        <a:t>186</a:t>
                      </a:r>
                      <a:endParaRPr lang="de-DE" sz="2800" noProof="0" dirty="0"/>
                    </a:p>
                  </a:txBody>
                  <a:tcPr anchor="ctr"/>
                </a:tc>
              </a:tr>
            </a:tbl>
          </a:graphicData>
        </a:graphic>
      </p:graphicFrame>
      <p:pic>
        <p:nvPicPr>
          <p:cNvPr id="27" name="Grafik 26" descr="Röntgenbild von Wirbelsäule" title="Sample Pictur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44800" y="18897600"/>
            <a:ext cx="2834641" cy="3968496"/>
          </a:xfrm>
          <a:prstGeom prst="rect">
            <a:avLst/>
          </a:prstGeom>
        </p:spPr>
      </p:pic>
      <p:pic>
        <p:nvPicPr>
          <p:cNvPr id="29" name="Grafik 28" descr="Röntgenbild von Hand" title="Sample Picture"/>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784949" y="18897600"/>
            <a:ext cx="3604717" cy="3968496"/>
          </a:xfrm>
          <a:prstGeom prst="rect">
            <a:avLst/>
          </a:prstGeom>
        </p:spPr>
      </p:pic>
      <p:pic>
        <p:nvPicPr>
          <p:cNvPr id="28" name="Grafik 27" descr="Röntgenbild von Kopf" title="Sample Picture"/>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795174" y="18897600"/>
            <a:ext cx="5555894" cy="3968496"/>
          </a:xfrm>
          <a:prstGeom prst="rect">
            <a:avLst/>
          </a:prstGeom>
        </p:spPr>
      </p:pic>
      <p:sp>
        <p:nvSpPr>
          <p:cNvPr id="15" name="Inhaltsplatzhalter 14"/>
          <p:cNvSpPr>
            <a:spLocks noGrp="1"/>
          </p:cNvSpPr>
          <p:nvPr>
            <p:ph sz="quarter" idx="28"/>
          </p:nvPr>
        </p:nvSpPr>
        <p:spPr/>
        <p:txBody>
          <a:bodyPr/>
          <a:lstStyle/>
          <a:p>
            <a:pPr marL="457200" indent="-457200" algn="l" defTabSz="4389120">
              <a:spcBef>
                <a:spcPts val="1200"/>
              </a:spcBef>
              <a:buClr>
                <a:srgbClr val="AD8F67"/>
              </a:buClr>
              <a:buFont typeface="Arial"/>
              <a:buChar char="•"/>
            </a:pPr>
            <a:r>
              <a:rPr lang="de-DE" sz="2800" b="0" i="0" baseline="0">
                <a:solidFill>
                  <a:srgbClr val="292934"/>
                </a:solidFill>
                <a:latin typeface="Calibri"/>
                <a:ea typeface="+mn-ea"/>
                <a:cs typeface="+mn-cs"/>
              </a:rPr>
              <a:t>Geben Sie hier eine Beschriftung für den Dateninhalt oder die Bilder ein.</a:t>
            </a:r>
            <a:endParaRPr lang="en-US" dirty="0"/>
          </a:p>
        </p:txBody>
      </p:sp>
      <p:sp>
        <p:nvSpPr>
          <p:cNvPr id="16" name="Textplatzhalter 15"/>
          <p:cNvSpPr>
            <a:spLocks noGrp="1"/>
          </p:cNvSpPr>
          <p:nvPr>
            <p:ph type="body" sz="quarter" idx="29"/>
          </p:nvPr>
        </p:nvSpPr>
        <p:spPr/>
        <p:txBody>
          <a:bodyPr/>
          <a:lstStyle/>
          <a:p>
            <a:pPr marL="0" indent="0" algn="l" defTabSz="4389120">
              <a:spcBef>
                <a:spcPts val="1200"/>
              </a:spcBef>
              <a:buNone/>
            </a:pPr>
            <a:r>
              <a:rPr lang="de-DE" sz="6000" b="0" i="0" baseline="0" dirty="0">
                <a:solidFill>
                  <a:srgbClr val="FFFFFF"/>
                </a:solidFill>
                <a:latin typeface="Cambria"/>
                <a:ea typeface="+mn-ea"/>
                <a:cs typeface="+mn-cs"/>
              </a:rPr>
              <a:t>Ergebnisse</a:t>
            </a:r>
            <a:endParaRPr lang="en-US" dirty="0"/>
          </a:p>
        </p:txBody>
      </p:sp>
      <p:sp>
        <p:nvSpPr>
          <p:cNvPr id="17" name="Inhaltsplatzhalter 16"/>
          <p:cNvSpPr>
            <a:spLocks noGrp="1"/>
          </p:cNvSpPr>
          <p:nvPr>
            <p:ph sz="quarter" idx="30"/>
          </p:nvPr>
        </p:nvSpPr>
        <p:spPr/>
        <p:txBody>
          <a:bodyPr/>
          <a:lstStyle/>
          <a:p>
            <a:pPr marL="457200" indent="-457200" algn="l" defTabSz="4389120">
              <a:spcBef>
                <a:spcPts val="1200"/>
              </a:spcBef>
              <a:buClr>
                <a:srgbClr val="AD8F67"/>
              </a:buClr>
              <a:buFont typeface="Arial"/>
              <a:buChar char="•"/>
            </a:pPr>
            <a:r>
              <a:rPr lang="de-DE" sz="2800" b="0" i="0" baseline="0" dirty="0">
                <a:solidFill>
                  <a:srgbClr val="292934"/>
                </a:solidFill>
                <a:latin typeface="Calibri"/>
                <a:ea typeface="+mn-ea"/>
                <a:cs typeface="+mn-cs"/>
              </a:rPr>
              <a:t>Ergebnis 1</a:t>
            </a:r>
          </a:p>
          <a:p>
            <a:pPr marL="457200" indent="-457200" algn="l" defTabSz="4389120">
              <a:spcBef>
                <a:spcPts val="1200"/>
              </a:spcBef>
              <a:buClr>
                <a:srgbClr val="AD8F67"/>
              </a:buClr>
              <a:buFont typeface="Arial"/>
              <a:buChar char="•"/>
            </a:pPr>
            <a:r>
              <a:rPr lang="de-DE" sz="2800" b="0" i="0" baseline="0" dirty="0">
                <a:solidFill>
                  <a:srgbClr val="292934"/>
                </a:solidFill>
                <a:latin typeface="Calibri"/>
                <a:ea typeface="+mn-ea"/>
                <a:cs typeface="+mn-cs"/>
              </a:rPr>
              <a:t>Ergebnis 2</a:t>
            </a:r>
          </a:p>
          <a:p>
            <a:pPr marL="457200" indent="-457200" algn="l" defTabSz="4389120">
              <a:spcBef>
                <a:spcPts val="1200"/>
              </a:spcBef>
              <a:buClr>
                <a:srgbClr val="AD8F67"/>
              </a:buClr>
              <a:buFont typeface="Arial"/>
              <a:buChar char="•"/>
            </a:pPr>
            <a:r>
              <a:rPr lang="de-DE" sz="2800" b="0" i="0" baseline="0" dirty="0">
                <a:solidFill>
                  <a:srgbClr val="292934"/>
                </a:solidFill>
                <a:latin typeface="Calibri"/>
                <a:ea typeface="+mn-ea"/>
                <a:cs typeface="+mn-cs"/>
              </a:rPr>
              <a:t>Ergebnis 3</a:t>
            </a:r>
            <a:endParaRPr lang="en-US" dirty="0"/>
          </a:p>
        </p:txBody>
      </p:sp>
      <p:sp>
        <p:nvSpPr>
          <p:cNvPr id="18" name="Textplatzhalter 17"/>
          <p:cNvSpPr>
            <a:spLocks noGrp="1"/>
          </p:cNvSpPr>
          <p:nvPr>
            <p:ph type="body" sz="quarter" idx="31"/>
          </p:nvPr>
        </p:nvSpPr>
        <p:spPr>
          <a:xfrm>
            <a:off x="29603700" y="18505728"/>
            <a:ext cx="13710363" cy="1219200"/>
          </a:xfrm>
        </p:spPr>
        <p:txBody>
          <a:bodyPr/>
          <a:lstStyle/>
          <a:p>
            <a:pPr marL="0" indent="0" algn="l" defTabSz="4389120">
              <a:spcBef>
                <a:spcPts val="1200"/>
              </a:spcBef>
              <a:buNone/>
            </a:pPr>
            <a:r>
              <a:rPr lang="en-US" sz="5400" dirty="0" err="1" smtClean="0"/>
              <a:t>Vermittlung</a:t>
            </a:r>
            <a:r>
              <a:rPr lang="en-US" sz="5400" dirty="0" smtClean="0"/>
              <a:t> von </a:t>
            </a:r>
            <a:r>
              <a:rPr lang="en-US" sz="5400" dirty="0" err="1" smtClean="0"/>
              <a:t>Pflegefachkräften</a:t>
            </a:r>
            <a:endParaRPr lang="en-US" sz="5400" dirty="0"/>
          </a:p>
        </p:txBody>
      </p:sp>
      <p:sp>
        <p:nvSpPr>
          <p:cNvPr id="21" name="Textplatzhalter 20"/>
          <p:cNvSpPr>
            <a:spLocks noGrp="1"/>
          </p:cNvSpPr>
          <p:nvPr>
            <p:ph type="body" sz="quarter" idx="34"/>
          </p:nvPr>
        </p:nvSpPr>
        <p:spPr>
          <a:xfrm>
            <a:off x="34196677" y="6679133"/>
            <a:ext cx="9117386" cy="1971605"/>
          </a:xfrm>
        </p:spPr>
        <p:txBody>
          <a:bodyPr/>
          <a:lstStyle/>
          <a:p>
            <a:pPr marL="0" indent="0" algn="l" defTabSz="4389120">
              <a:spcBef>
                <a:spcPts val="1200"/>
              </a:spcBef>
              <a:buNone/>
            </a:pPr>
            <a:r>
              <a:rPr lang="en-US" dirty="0" err="1" smtClean="0"/>
              <a:t>Vermittlung</a:t>
            </a:r>
            <a:r>
              <a:rPr lang="en-US" dirty="0" smtClean="0"/>
              <a:t> von</a:t>
            </a:r>
          </a:p>
          <a:p>
            <a:pPr marL="0" indent="0" algn="l" defTabSz="4389120">
              <a:spcBef>
                <a:spcPts val="1200"/>
              </a:spcBef>
              <a:buNone/>
            </a:pPr>
            <a:r>
              <a:rPr lang="en-US" dirty="0" err="1" smtClean="0"/>
              <a:t>AssistenzärzteN</a:t>
            </a:r>
            <a:r>
              <a:rPr lang="en-US" dirty="0" smtClean="0"/>
              <a:t>  </a:t>
            </a:r>
            <a:endParaRPr lang="en-US" dirty="0"/>
          </a:p>
        </p:txBody>
      </p:sp>
      <p:sp>
        <p:nvSpPr>
          <p:cNvPr id="22" name="Inhaltsplatzhalter 21"/>
          <p:cNvSpPr>
            <a:spLocks noGrp="1"/>
          </p:cNvSpPr>
          <p:nvPr>
            <p:ph sz="quarter" idx="35"/>
          </p:nvPr>
        </p:nvSpPr>
        <p:spPr/>
        <p:txBody>
          <a:bodyPr/>
          <a:lstStyle/>
          <a:p>
            <a:pPr marL="457200" indent="-457200" algn="l" defTabSz="4389120">
              <a:spcBef>
                <a:spcPts val="1200"/>
              </a:spcBef>
              <a:buClr>
                <a:srgbClr val="AD8F67"/>
              </a:buClr>
              <a:buFont typeface="Arial"/>
              <a:buChar char="•"/>
            </a:pPr>
            <a:r>
              <a:rPr lang="de-DE" sz="2800" b="0" i="0" baseline="0" dirty="0">
                <a:solidFill>
                  <a:srgbClr val="292934"/>
                </a:solidFill>
                <a:latin typeface="Calibri"/>
                <a:ea typeface="+mn-ea"/>
                <a:cs typeface="+mn-cs"/>
              </a:rPr>
              <a:t>Schlussfolgerung 1</a:t>
            </a:r>
          </a:p>
          <a:p>
            <a:pPr marL="457200" indent="-457200" algn="l" defTabSz="4389120">
              <a:spcBef>
                <a:spcPts val="1200"/>
              </a:spcBef>
              <a:buClr>
                <a:srgbClr val="AD8F67"/>
              </a:buClr>
              <a:buFont typeface="Arial"/>
              <a:buChar char="•"/>
            </a:pPr>
            <a:r>
              <a:rPr lang="de-DE" sz="2800" b="0" i="0" baseline="0" dirty="0">
                <a:solidFill>
                  <a:srgbClr val="292934"/>
                </a:solidFill>
                <a:latin typeface="Calibri"/>
                <a:ea typeface="+mn-ea"/>
                <a:cs typeface="+mn-cs"/>
              </a:rPr>
              <a:t>Schlussfolgerung 2</a:t>
            </a:r>
          </a:p>
          <a:p>
            <a:pPr marL="457200" indent="-457200" algn="l" defTabSz="4389120">
              <a:spcBef>
                <a:spcPts val="1200"/>
              </a:spcBef>
              <a:buClr>
                <a:srgbClr val="AD8F67"/>
              </a:buClr>
              <a:buFont typeface="Arial"/>
              <a:buChar char="•"/>
            </a:pPr>
            <a:r>
              <a:rPr lang="de-DE" sz="2800" b="0" i="0" baseline="0" dirty="0">
                <a:solidFill>
                  <a:srgbClr val="292934"/>
                </a:solidFill>
                <a:latin typeface="Calibri"/>
                <a:ea typeface="+mn-ea"/>
                <a:cs typeface="+mn-cs"/>
              </a:rPr>
              <a:t>Schlussfolgerung 3</a:t>
            </a:r>
            <a:endParaRPr lang="en-US" dirty="0"/>
          </a:p>
        </p:txBody>
      </p:sp>
      <p:pic>
        <p:nvPicPr>
          <p:cNvPr id="3" name="Grafik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44637" y="505185"/>
            <a:ext cx="27218740" cy="18140453"/>
          </a:xfrm>
          <a:prstGeom prst="rect">
            <a:avLst/>
          </a:prstGeom>
        </p:spPr>
      </p:pic>
      <p:sp>
        <p:nvSpPr>
          <p:cNvPr id="6" name="Titel 5"/>
          <p:cNvSpPr>
            <a:spLocks noGrp="1"/>
          </p:cNvSpPr>
          <p:nvPr>
            <p:ph type="title"/>
          </p:nvPr>
        </p:nvSpPr>
        <p:spPr>
          <a:xfrm>
            <a:off x="5042507" y="974875"/>
            <a:ext cx="31089600" cy="2514540"/>
          </a:xfrm>
        </p:spPr>
        <p:txBody>
          <a:bodyPr>
            <a:normAutofit fontScale="90000"/>
          </a:bodyPr>
          <a:lstStyle/>
          <a:p>
            <a:pPr marL="0" marR="0" indent="0" algn="ctr">
              <a:spcBef>
                <a:spcPts val="0"/>
              </a:spcBef>
              <a:spcAft>
                <a:spcPts val="0"/>
              </a:spcAft>
            </a:pPr>
            <a:r>
              <a:rPr lang="de-DE" kern="1400" dirty="0" smtClean="0">
                <a:solidFill>
                  <a:srgbClr val="EF5722"/>
                </a:solidFill>
                <a:latin typeface="Trebuchet MS" panose="020B0603020202020204" pitchFamily="34" charset="0"/>
              </a:rPr>
              <a:t>meine</a:t>
            </a:r>
            <a:r>
              <a:rPr lang="de-DE" kern="1400" dirty="0" smtClean="0">
                <a:solidFill>
                  <a:srgbClr val="A3A29E"/>
                </a:solidFill>
                <a:latin typeface="Trebuchet MS" panose="020B0603020202020204" pitchFamily="34" charset="0"/>
              </a:rPr>
              <a:t>agentur</a:t>
            </a:r>
            <a:r>
              <a:rPr lang="de-DE" kern="1400" dirty="0" smtClean="0">
                <a:solidFill>
                  <a:srgbClr val="EF5722"/>
                </a:solidFill>
                <a:latin typeface="Trebuchet MS" panose="020B0603020202020204" pitchFamily="34" charset="0"/>
              </a:rPr>
              <a:t>24</a:t>
            </a:r>
            <a:r>
              <a:rPr lang="de-DE" sz="2800" kern="1400" dirty="0">
                <a:solidFill>
                  <a:srgbClr val="000000"/>
                </a:solidFill>
                <a:latin typeface="Times New Roman" panose="02020603050405020304" pitchFamily="18" charset="0"/>
              </a:rPr>
              <a:t/>
            </a:r>
            <a:br>
              <a:rPr lang="de-DE" sz="2800" kern="1400" dirty="0">
                <a:solidFill>
                  <a:srgbClr val="000000"/>
                </a:solidFill>
                <a:latin typeface="Times New Roman" panose="02020603050405020304" pitchFamily="18" charset="0"/>
              </a:rPr>
            </a:br>
            <a:r>
              <a:rPr lang="de-DE" sz="2800" kern="1400" dirty="0">
                <a:solidFill>
                  <a:srgbClr val="000000"/>
                </a:solidFill>
                <a:latin typeface="Times New Roman" panose="02020603050405020304" pitchFamily="18" charset="0"/>
              </a:rPr>
              <a:t> </a:t>
            </a:r>
            <a:br>
              <a:rPr lang="de-DE" sz="2800" kern="1400" dirty="0">
                <a:solidFill>
                  <a:srgbClr val="000000"/>
                </a:solidFill>
                <a:latin typeface="Times New Roman" panose="02020603050405020304" pitchFamily="18" charset="0"/>
              </a:rPr>
            </a:br>
            <a:endParaRPr lang="de-DE" dirty="0">
              <a:solidFill>
                <a:srgbClr val="FF0000"/>
              </a:solidFill>
              <a:latin typeface="Trebuchet MS" panose="020B0603020202020204" pitchFamily="34" charset="0"/>
            </a:endParaRPr>
          </a:p>
        </p:txBody>
      </p:sp>
      <p:sp>
        <p:nvSpPr>
          <p:cNvPr id="10" name="Textfeld 9"/>
          <p:cNvSpPr txBox="1"/>
          <p:nvPr/>
        </p:nvSpPr>
        <p:spPr>
          <a:xfrm>
            <a:off x="11356130" y="10376382"/>
            <a:ext cx="21178939" cy="1938992"/>
          </a:xfrm>
          <a:prstGeom prst="rect">
            <a:avLst/>
          </a:prstGeom>
          <a:noFill/>
        </p:spPr>
        <p:txBody>
          <a:bodyPr wrap="none" rtlCol="0">
            <a:spAutoFit/>
          </a:bodyPr>
          <a:lstStyle/>
          <a:p>
            <a:r>
              <a:rPr lang="de-DE" sz="6000" dirty="0"/>
              <a:t>Ihr persönlicher Betreuer für medizinisches Fachpersonal und mehr</a:t>
            </a:r>
          </a:p>
          <a:p>
            <a:endParaRPr lang="de-DE" sz="6000" dirty="0" err="1" smtClean="0"/>
          </a:p>
        </p:txBody>
      </p:sp>
      <p:sp>
        <p:nvSpPr>
          <p:cNvPr id="2" name="Textfeld 1"/>
          <p:cNvSpPr txBox="1"/>
          <p:nvPr/>
        </p:nvSpPr>
        <p:spPr>
          <a:xfrm>
            <a:off x="34463377" y="9410700"/>
            <a:ext cx="8238786" cy="4832092"/>
          </a:xfrm>
          <a:prstGeom prst="rect">
            <a:avLst/>
          </a:prstGeom>
          <a:noFill/>
        </p:spPr>
        <p:txBody>
          <a:bodyPr wrap="square" rtlCol="0">
            <a:spAutoFit/>
          </a:bodyPr>
          <a:lstStyle/>
          <a:p>
            <a:r>
              <a:rPr lang="de-DE" sz="2800" dirty="0"/>
              <a:t>Die Vermittlung von ausländischen Ärzten ist mit einer Vielzahl von Vorbereitungen und einem großen Betreuungsaufwand verbunden, den wir vor, während und nach der Arbeitsaufnahme in Deutschland leisten.</a:t>
            </a:r>
          </a:p>
          <a:p>
            <a:endParaRPr lang="de-DE" sz="2800" dirty="0"/>
          </a:p>
          <a:p>
            <a:r>
              <a:rPr lang="de-DE" sz="2800" dirty="0"/>
              <a:t>Der gesamte Betreuungsaufwand ist </a:t>
            </a:r>
            <a:r>
              <a:rPr lang="de-DE" sz="2800" dirty="0" smtClean="0"/>
              <a:t>weder für </a:t>
            </a:r>
            <a:r>
              <a:rPr lang="de-DE" sz="2800" dirty="0"/>
              <a:t>unsere Kunden, Krankenhäuser und Kliniken </a:t>
            </a:r>
            <a:r>
              <a:rPr lang="de-DE" sz="2800" dirty="0" smtClean="0"/>
              <a:t>mit weiteren Kosten </a:t>
            </a:r>
            <a:r>
              <a:rPr lang="de-DE" sz="2800" dirty="0"/>
              <a:t>verbunden.</a:t>
            </a:r>
          </a:p>
          <a:p>
            <a:endParaRPr lang="de-DE" sz="2800" dirty="0"/>
          </a:p>
          <a:p>
            <a:r>
              <a:rPr lang="de-DE" sz="2800" dirty="0"/>
              <a:t>Wie das möglich ist, erklären wir Ihnen gerne in einem persönlichen Gespräch.</a:t>
            </a:r>
          </a:p>
        </p:txBody>
      </p:sp>
      <p:sp>
        <p:nvSpPr>
          <p:cNvPr id="19" name="Textfeld 18"/>
          <p:cNvSpPr txBox="1"/>
          <p:nvPr/>
        </p:nvSpPr>
        <p:spPr>
          <a:xfrm>
            <a:off x="304799" y="9540807"/>
            <a:ext cx="6939837" cy="4154984"/>
          </a:xfrm>
          <a:prstGeom prst="rect">
            <a:avLst/>
          </a:prstGeom>
          <a:noFill/>
        </p:spPr>
        <p:txBody>
          <a:bodyPr wrap="square" rtlCol="0">
            <a:spAutoFit/>
          </a:bodyPr>
          <a:lstStyle/>
          <a:p>
            <a:r>
              <a:rPr lang="de-DE" sz="2400" dirty="0"/>
              <a:t>Da wir hauptsächliche seit dem Jahr 2004 Mediziner aus dem Ausland </a:t>
            </a:r>
            <a:r>
              <a:rPr lang="de-DE" sz="2400" dirty="0" smtClean="0"/>
              <a:t>vermitteln, können </a:t>
            </a:r>
            <a:r>
              <a:rPr lang="de-DE" sz="2400" dirty="0"/>
              <a:t>wir nun auf eine ziemlich große Datenbank mit </a:t>
            </a:r>
            <a:r>
              <a:rPr lang="de-DE" sz="2400" dirty="0" smtClean="0"/>
              <a:t>Ärzten </a:t>
            </a:r>
            <a:r>
              <a:rPr lang="de-DE" sz="2400" dirty="0"/>
              <a:t>in </a:t>
            </a:r>
            <a:r>
              <a:rPr lang="de-DE" sz="2400" dirty="0" smtClean="0"/>
              <a:t>verschiedenen Fachrichtungen, die ihre </a:t>
            </a:r>
            <a:r>
              <a:rPr lang="de-DE" sz="2400" dirty="0"/>
              <a:t>Facharztprüfung bereits bestanden </a:t>
            </a:r>
            <a:r>
              <a:rPr lang="de-DE" sz="2400" dirty="0" smtClean="0"/>
              <a:t>haben, </a:t>
            </a:r>
            <a:r>
              <a:rPr lang="de-DE" sz="2400" dirty="0"/>
              <a:t>zurückgreifen</a:t>
            </a:r>
            <a:r>
              <a:rPr lang="de-DE" sz="2400" dirty="0" smtClean="0"/>
              <a:t>.</a:t>
            </a:r>
          </a:p>
          <a:p>
            <a:endParaRPr lang="de-DE" sz="2400" dirty="0"/>
          </a:p>
          <a:p>
            <a:r>
              <a:rPr lang="de-DE" sz="2400" dirty="0" smtClean="0"/>
              <a:t>Unser </a:t>
            </a:r>
            <a:r>
              <a:rPr lang="de-DE" sz="2400" dirty="0"/>
              <a:t>Ziel </a:t>
            </a:r>
            <a:r>
              <a:rPr lang="de-DE" sz="2400" dirty="0" smtClean="0"/>
              <a:t>ist es nicht, </a:t>
            </a:r>
            <a:r>
              <a:rPr lang="de-DE" sz="2400" dirty="0"/>
              <a:t>Fachärzte / Oberärzte / Chefärzte  von </a:t>
            </a:r>
            <a:r>
              <a:rPr lang="de-DE" sz="2400" dirty="0" smtClean="0"/>
              <a:t>Krankenhäusern abzuwerben, </a:t>
            </a:r>
            <a:r>
              <a:rPr lang="de-DE" sz="2400" dirty="0"/>
              <a:t>sondern </a:t>
            </a:r>
            <a:r>
              <a:rPr lang="de-DE" sz="2400" dirty="0" smtClean="0"/>
              <a:t>Assistenzärzte, </a:t>
            </a:r>
            <a:r>
              <a:rPr lang="de-DE" sz="2400" dirty="0"/>
              <a:t>die wir über Jahre betreut haben und bis zum Facharztstatus begleitet </a:t>
            </a:r>
            <a:r>
              <a:rPr lang="de-DE" sz="2400" dirty="0" smtClean="0"/>
              <a:t>haben, </a:t>
            </a:r>
            <a:r>
              <a:rPr lang="de-DE" sz="2400" dirty="0"/>
              <a:t>weiterhin </a:t>
            </a:r>
            <a:r>
              <a:rPr lang="de-DE" sz="2400" dirty="0" smtClean="0"/>
              <a:t>zu betreuen.</a:t>
            </a:r>
          </a:p>
        </p:txBody>
      </p:sp>
      <p:sp>
        <p:nvSpPr>
          <p:cNvPr id="26" name="Textfeld 25"/>
          <p:cNvSpPr txBox="1"/>
          <p:nvPr/>
        </p:nvSpPr>
        <p:spPr>
          <a:xfrm>
            <a:off x="29900880" y="20011829"/>
            <a:ext cx="12313920" cy="5632311"/>
          </a:xfrm>
          <a:prstGeom prst="rect">
            <a:avLst/>
          </a:prstGeom>
          <a:noFill/>
        </p:spPr>
        <p:txBody>
          <a:bodyPr wrap="square" rtlCol="0">
            <a:spAutoFit/>
          </a:bodyPr>
          <a:lstStyle/>
          <a:p>
            <a:r>
              <a:rPr lang="de-DE" sz="3600" dirty="0"/>
              <a:t>Das Statistische Bundesamt geht in einer im Jahr 2010 gemeinsam mit dem Bundesinstitut für Berufsbildung (BIBB) veröffentlichten Projektionsstudie von einem voraussichtlichen ungedeckten Bedarf an ausgebildeten Pflegekräften in Höhe von (je nach Szenario) 135.000 bis 214.000 Pflegevollkräften bis zum Jahr 2025 aus.</a:t>
            </a:r>
          </a:p>
          <a:p>
            <a:endParaRPr lang="de-DE" sz="3600" dirty="0"/>
          </a:p>
          <a:p>
            <a:r>
              <a:rPr lang="de-DE" sz="3600" dirty="0"/>
              <a:t>Meineagentur24 </a:t>
            </a:r>
            <a:r>
              <a:rPr lang="de-DE" sz="3600" dirty="0" smtClean="0"/>
              <a:t>plant</a:t>
            </a:r>
            <a:r>
              <a:rPr lang="de-DE" sz="3600" dirty="0"/>
              <a:t> </a:t>
            </a:r>
            <a:r>
              <a:rPr lang="de-DE" sz="3600" dirty="0" smtClean="0"/>
              <a:t>dem </a:t>
            </a:r>
            <a:r>
              <a:rPr lang="de-DE" sz="3600" dirty="0"/>
              <a:t>deutschen Arbeitsmarkt</a:t>
            </a:r>
            <a:r>
              <a:rPr lang="de-DE" sz="3600" dirty="0" smtClean="0"/>
              <a:t> </a:t>
            </a:r>
            <a:r>
              <a:rPr lang="de-DE" sz="3600" dirty="0"/>
              <a:t>bis zum Ende 2017 insgesamt 200 Pflegekräfte aus dem Ausland </a:t>
            </a:r>
            <a:r>
              <a:rPr lang="de-DE" sz="3600" dirty="0" smtClean="0"/>
              <a:t>zur </a:t>
            </a:r>
            <a:r>
              <a:rPr lang="de-DE" sz="3600" dirty="0"/>
              <a:t>Verfügung zu stellen. </a:t>
            </a:r>
          </a:p>
        </p:txBody>
      </p:sp>
    </p:spTree>
    <p:extLst>
      <p:ext uri="{BB962C8B-B14F-4D97-AF65-F5344CB8AC3E}">
        <p14:creationId xmlns:p14="http://schemas.microsoft.com/office/powerpoint/2010/main" val="931198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Medizinisches Poster">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name="MedicalPosterA_TP104001550" id="{EA0E72CE-1FA6-475A-8709-3A78E679CF9D}" vid="{C57A2DF2-748C-4338-B7EC-E022B1B69E63}"/>
    </a:ext>
  </a:extLst>
</a:theme>
</file>

<file path=ppt/theme/theme2.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E72D171-B5C5-44CE-9CAE-9F1D01813E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Poster (Design Blau und Braun)</Template>
  <TotalTime>0</TotalTime>
  <Words>326</Words>
  <Application>Microsoft Office PowerPoint</Application>
  <PresentationFormat>Benutzerdefiniert</PresentationFormat>
  <Paragraphs>71</Paragraphs>
  <Slides>1</Slides>
  <Notes>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vt:i4>
      </vt:variant>
    </vt:vector>
  </HeadingPairs>
  <TitlesOfParts>
    <vt:vector size="8" baseType="lpstr">
      <vt:lpstr>Arial</vt:lpstr>
      <vt:lpstr>Calibri</vt:lpstr>
      <vt:lpstr>Calibri Light</vt:lpstr>
      <vt:lpstr>Cambria</vt:lpstr>
      <vt:lpstr>Times New Roman</vt:lpstr>
      <vt:lpstr>Trebuchet MS</vt:lpstr>
      <vt:lpstr>Medizinisches Poster</vt:lpstr>
      <vt:lpstr>meineagentur24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2016-04-25T11:23:05Z</dcterms:created>
  <dcterms:modified xsi:type="dcterms:W3CDTF">2016-06-09T16:54:05Z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TC040015519991</vt:lpwstr>
  </property>
</Properties>
</file>